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2"/>
  </p:notesMasterIdLst>
  <p:sldIdLst>
    <p:sldId id="260" r:id="rId2"/>
    <p:sldId id="468" r:id="rId3"/>
    <p:sldId id="264" r:id="rId4"/>
    <p:sldId id="263" r:id="rId5"/>
    <p:sldId id="288" r:id="rId6"/>
    <p:sldId id="265" r:id="rId7"/>
    <p:sldId id="301" r:id="rId8"/>
    <p:sldId id="275" r:id="rId9"/>
    <p:sldId id="289" r:id="rId10"/>
    <p:sldId id="272" r:id="rId11"/>
    <p:sldId id="270" r:id="rId12"/>
    <p:sldId id="271" r:id="rId13"/>
    <p:sldId id="277" r:id="rId14"/>
    <p:sldId id="276" r:id="rId15"/>
    <p:sldId id="286" r:id="rId16"/>
    <p:sldId id="281" r:id="rId17"/>
    <p:sldId id="290" r:id="rId18"/>
    <p:sldId id="279" r:id="rId19"/>
    <p:sldId id="285" r:id="rId20"/>
    <p:sldId id="297" r:id="rId21"/>
    <p:sldId id="298" r:id="rId22"/>
    <p:sldId id="299" r:id="rId23"/>
    <p:sldId id="302" r:id="rId24"/>
    <p:sldId id="304" r:id="rId25"/>
    <p:sldId id="313" r:id="rId26"/>
    <p:sldId id="314" r:id="rId27"/>
    <p:sldId id="315" r:id="rId28"/>
    <p:sldId id="305" r:id="rId29"/>
    <p:sldId id="316" r:id="rId30"/>
    <p:sldId id="317" r:id="rId31"/>
    <p:sldId id="318" r:id="rId32"/>
    <p:sldId id="319" r:id="rId33"/>
    <p:sldId id="322" r:id="rId34"/>
    <p:sldId id="320" r:id="rId35"/>
    <p:sldId id="323" r:id="rId36"/>
    <p:sldId id="325" r:id="rId37"/>
    <p:sldId id="324" r:id="rId38"/>
    <p:sldId id="327" r:id="rId39"/>
    <p:sldId id="337" r:id="rId40"/>
    <p:sldId id="340" r:id="rId41"/>
    <p:sldId id="338" r:id="rId42"/>
    <p:sldId id="334" r:id="rId43"/>
    <p:sldId id="326" r:id="rId44"/>
    <p:sldId id="332" r:id="rId45"/>
    <p:sldId id="336" r:id="rId46"/>
    <p:sldId id="330" r:id="rId47"/>
    <p:sldId id="329" r:id="rId48"/>
    <p:sldId id="343" r:id="rId49"/>
    <p:sldId id="411" r:id="rId50"/>
    <p:sldId id="378" r:id="rId51"/>
    <p:sldId id="392" r:id="rId52"/>
    <p:sldId id="380" r:id="rId53"/>
    <p:sldId id="412" r:id="rId54"/>
    <p:sldId id="374" r:id="rId55"/>
    <p:sldId id="381" r:id="rId56"/>
    <p:sldId id="375" r:id="rId57"/>
    <p:sldId id="383" r:id="rId58"/>
    <p:sldId id="413" r:id="rId59"/>
    <p:sldId id="376" r:id="rId60"/>
    <p:sldId id="395" r:id="rId61"/>
    <p:sldId id="397" r:id="rId62"/>
    <p:sldId id="394" r:id="rId63"/>
    <p:sldId id="396" r:id="rId64"/>
    <p:sldId id="410" r:id="rId65"/>
    <p:sldId id="421" r:id="rId66"/>
    <p:sldId id="382" r:id="rId67"/>
    <p:sldId id="342" r:id="rId68"/>
    <p:sldId id="359" r:id="rId69"/>
    <p:sldId id="358" r:id="rId70"/>
    <p:sldId id="344" r:id="rId71"/>
    <p:sldId id="345" r:id="rId72"/>
    <p:sldId id="346" r:id="rId73"/>
    <p:sldId id="355" r:id="rId74"/>
    <p:sldId id="384" r:id="rId75"/>
    <p:sldId id="347" r:id="rId76"/>
    <p:sldId id="387" r:id="rId77"/>
    <p:sldId id="388" r:id="rId78"/>
    <p:sldId id="389" r:id="rId79"/>
    <p:sldId id="377" r:id="rId80"/>
    <p:sldId id="348" r:id="rId81"/>
    <p:sldId id="390" r:id="rId82"/>
    <p:sldId id="356" r:id="rId83"/>
    <p:sldId id="357" r:id="rId84"/>
    <p:sldId id="349" r:id="rId85"/>
    <p:sldId id="353" r:id="rId86"/>
    <p:sldId id="354" r:id="rId87"/>
    <p:sldId id="351" r:id="rId88"/>
    <p:sldId id="352" r:id="rId89"/>
    <p:sldId id="399" r:id="rId90"/>
    <p:sldId id="400" r:id="rId91"/>
    <p:sldId id="401" r:id="rId92"/>
    <p:sldId id="402" r:id="rId93"/>
    <p:sldId id="403" r:id="rId94"/>
    <p:sldId id="426" r:id="rId95"/>
    <p:sldId id="404" r:id="rId96"/>
    <p:sldId id="405" r:id="rId97"/>
    <p:sldId id="406" r:id="rId98"/>
    <p:sldId id="407" r:id="rId99"/>
    <p:sldId id="409" r:id="rId100"/>
    <p:sldId id="429" r:id="rId101"/>
    <p:sldId id="423" r:id="rId102"/>
    <p:sldId id="428" r:id="rId103"/>
    <p:sldId id="427" r:id="rId104"/>
    <p:sldId id="365" r:id="rId105"/>
    <p:sldId id="398" r:id="rId106"/>
    <p:sldId id="414" r:id="rId107"/>
    <p:sldId id="372" r:id="rId108"/>
    <p:sldId id="393" r:id="rId109"/>
    <p:sldId id="430" r:id="rId110"/>
    <p:sldId id="362" r:id="rId111"/>
    <p:sldId id="431" r:id="rId112"/>
    <p:sldId id="370" r:id="rId113"/>
    <p:sldId id="371" r:id="rId114"/>
    <p:sldId id="415" r:id="rId115"/>
    <p:sldId id="416" r:id="rId116"/>
    <p:sldId id="420" r:id="rId117"/>
    <p:sldId id="418" r:id="rId118"/>
    <p:sldId id="452" r:id="rId119"/>
    <p:sldId id="419" r:id="rId120"/>
    <p:sldId id="432" r:id="rId121"/>
    <p:sldId id="328" r:id="rId122"/>
    <p:sldId id="435" r:id="rId123"/>
    <p:sldId id="455" r:id="rId124"/>
    <p:sldId id="441" r:id="rId125"/>
    <p:sldId id="466" r:id="rId126"/>
    <p:sldId id="459" r:id="rId127"/>
    <p:sldId id="453" r:id="rId128"/>
    <p:sldId id="462" r:id="rId129"/>
    <p:sldId id="456" r:id="rId130"/>
    <p:sldId id="457" r:id="rId131"/>
    <p:sldId id="442" r:id="rId132"/>
    <p:sldId id="467" r:id="rId133"/>
    <p:sldId id="460" r:id="rId134"/>
    <p:sldId id="454" r:id="rId135"/>
    <p:sldId id="461" r:id="rId136"/>
    <p:sldId id="438" r:id="rId137"/>
    <p:sldId id="443" r:id="rId138"/>
    <p:sldId id="458" r:id="rId139"/>
    <p:sldId id="465" r:id="rId140"/>
    <p:sldId id="445" r:id="rId141"/>
    <p:sldId id="439" r:id="rId142"/>
    <p:sldId id="446" r:id="rId143"/>
    <p:sldId id="447" r:id="rId144"/>
    <p:sldId id="464" r:id="rId145"/>
    <p:sldId id="448" r:id="rId146"/>
    <p:sldId id="440" r:id="rId147"/>
    <p:sldId id="449" r:id="rId148"/>
    <p:sldId id="450" r:id="rId149"/>
    <p:sldId id="463" r:id="rId150"/>
    <p:sldId id="451" r:id="rId1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90EE90"/>
    <a:srgbClr val="9B30FF"/>
    <a:srgbClr val="1E90FF"/>
    <a:srgbClr val="F0FFFF"/>
    <a:srgbClr val="FFB5C5"/>
    <a:srgbClr val="942092"/>
    <a:srgbClr val="FF85FF"/>
    <a:srgbClr val="7030A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98"/>
    <p:restoredTop sz="94725"/>
  </p:normalViewPr>
  <p:slideViewPr>
    <p:cSldViewPr snapToGrid="0">
      <p:cViewPr varScale="1">
        <p:scale>
          <a:sx n="152" d="100"/>
          <a:sy n="152" d="100"/>
        </p:scale>
        <p:origin x="1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CEE9B-BF2B-DB41-AEE4-5ABA9299869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AD892-019C-304C-830F-299CAA05A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probability model is the triplet (</a:t>
            </a:r>
            <a:r>
              <a:rPr lang="en-US" dirty="0" err="1"/>
              <a:t>Ω</a:t>
            </a:r>
            <a:r>
              <a:rPr lang="en-US" dirty="0"/>
              <a:t>, </a:t>
            </a:r>
            <a:r>
              <a:rPr lang="en-US" dirty="0" err="1"/>
              <a:t>σ</a:t>
            </a:r>
            <a:r>
              <a:rPr lang="en-US" dirty="0"/>
              <a:t>-algebra, P)</a:t>
            </a:r>
          </a:p>
          <a:p>
            <a:r>
              <a:rPr lang="en-US" dirty="0"/>
              <a:t>Generative vs Discriminative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44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D17CA-8704-AB0B-E09D-58EA38E8C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CF7A8-E7FC-CDE2-CA69-E2C38C957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653B3-92DD-4531-10F7-EC4A6433B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AC4C3-DB42-68A3-99A0-809139128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5AD892-019C-304C-830F-299CAA05A0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312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probability model is the triplet (</a:t>
            </a:r>
            <a:r>
              <a:rPr lang="en-US" dirty="0" err="1"/>
              <a:t>Ω</a:t>
            </a:r>
            <a:r>
              <a:rPr lang="en-US" dirty="0"/>
              <a:t>, </a:t>
            </a:r>
            <a:r>
              <a:rPr lang="en-US" dirty="0" err="1"/>
              <a:t>σ</a:t>
            </a:r>
            <a:r>
              <a:rPr lang="en-US" dirty="0"/>
              <a:t>-algebra, P)</a:t>
            </a:r>
          </a:p>
          <a:p>
            <a:r>
              <a:rPr lang="en-US" dirty="0"/>
              <a:t>Generative vs Discriminative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95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probability model is the triplet (</a:t>
            </a:r>
            <a:r>
              <a:rPr lang="en-US" dirty="0" err="1"/>
              <a:t>Ω</a:t>
            </a:r>
            <a:r>
              <a:rPr lang="en-US" dirty="0"/>
              <a:t>, </a:t>
            </a:r>
            <a:r>
              <a:rPr lang="en-US" dirty="0" err="1"/>
              <a:t>σ</a:t>
            </a:r>
            <a:r>
              <a:rPr lang="en-US" dirty="0"/>
              <a:t>-algebra, P)</a:t>
            </a:r>
          </a:p>
          <a:p>
            <a:r>
              <a:rPr lang="en-US" dirty="0"/>
              <a:t>Generative vs Discriminative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93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8C9F3-86A2-C28F-1EAD-2E3078313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F2943C-EE9B-C3C7-8E72-32AAD44E89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C1ACDA-CDC3-26EE-E3B2-BAB91F8A3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97503-8885-33B0-DADE-F653284C70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23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BE48E-7EF7-1FF5-F281-07233C070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391ED0-389A-D10E-1537-766100F0D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6EAC9D-3920-8EDC-3F42-FF775464D3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62FB3-5304-DCA1-0844-FA528E13D9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F9ED0-C0A0-4DDD-5A2D-2F67D9FC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691E5-7CEB-99BD-2432-22439EB34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E7363-8CF5-B19C-66E3-6C6D22FA8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203A0-135B-949C-B7D0-C56D88AB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A42D3-AF63-807C-A700-B72D244E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3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9BC0-BFA4-ED0A-0F01-6B57EC2F6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BB4969-FFA3-3BAC-921A-E28D1373B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4DD6F-A48A-9292-1C72-F482ABD52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9C910-54FB-22C8-54A0-F84BF035F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44549-D936-B6AD-5EC4-D3F604E8C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79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FBB0F4-75A9-8F62-4F3B-2EFC02C4C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C9BE1-AFEE-F841-6B79-C6FE84174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D7463-BAE0-7ABA-1933-43F030236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530D4-CC81-A6C3-7E0C-078F91F6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690E0-CD98-1B8B-1313-2A328813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5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D1247-AC38-66B8-80C1-51AA3EA5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3C83D-5B0E-E056-41CD-7356A724C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842F-B4DC-EA7C-6619-B3D095E0E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31599-5CFF-3993-4666-0D7B35051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2359E-033A-2E86-F280-5519C038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2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0D90-8B5B-F16D-BB3A-37F0BE297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D8164-BABD-C9A5-69F8-E62B1E059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9B6A5-8E22-559D-EA0E-2D6D6D0C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CDE0C-E619-255B-66BE-ABB9D6FC7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60AA-CB1F-477A-2567-F01AC724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6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80125-1D2B-F69D-D599-D3F028029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CA6FB-8FF5-B174-7ED0-E839D00FA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7F319-0BEC-6E36-CB4B-FB895F30E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8EEAE-91F3-4B7F-1A26-82A333969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0685F-C66D-18A7-E0B0-CE180202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BD967-B0F6-9241-31D4-0510C8AC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0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A630-4F18-C70A-FCE1-F217CA44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86D6F-DCDD-062F-B385-26FF8FDB2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9540F-FD93-B3D0-D755-D90C807E3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0A86C-B9B1-AB20-12C6-3C83D2D80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58372-73EE-60AB-07EE-ABCE3A05C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721B4-7A48-33D8-C21D-7952B9124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6DFC00-409E-8EC7-8482-5FCD141B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4CD022-74CE-906D-084E-7B392439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1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82772-45C1-296A-6107-652D2DF9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FAA55C-A9BA-57A2-E1BA-3DB77C00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E37BC-A941-8EE4-C5E3-9D41F9158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00D8F-CC9E-A82B-0139-A8CE249FC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2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47092A-0008-57AD-EDB1-DA50001B3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A30A15-F2C7-2950-6546-EDB49499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C5D3A-9371-AD6B-84D7-6C181E492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95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A7D01-CFC4-BBEE-FD14-5452E3BCF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933B8-D2DE-538B-EDA2-AC540D199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7D905-AAA7-8ACF-5661-F67F67083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03F2A-8591-167D-E810-002EEF391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78681-A41A-4C76-82B2-4816E969A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0C32F-FFE3-7C2D-DBE1-36611406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50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EA1B1-42A3-9F0F-88A6-D9ACBC4E2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B1413-3BD3-5C38-6E57-E39099DCBA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37325-B9E8-2D9F-B4F0-472FE6131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0BCB4-292D-B054-5423-FF0BAA0C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04D18-1623-389E-AEF0-ED35AC17A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34BFA-C97D-7DC1-7940-F95D45677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8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996731-CB15-CB23-1A49-AE454304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28F1B-0155-15D6-4BD0-47D229259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EFD26-CE29-8589-90F0-D64290D70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6B09A-8B1F-F576-E9F5-D09CA67A9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B6CEA-6FFB-8361-44B6-FDB6EAE37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9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microsoft.com/office/2007/relationships/hdphoto" Target="../media/hdphoto2.wdp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967C269-9D6B-5175-E705-709494395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0" y="29830"/>
            <a:ext cx="2999779" cy="24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2BF3DD-47CF-0315-1711-D1E85F7CDFFB}"/>
              </a:ext>
            </a:extLst>
          </p:cNvPr>
          <p:cNvSpPr txBox="1"/>
          <p:nvPr/>
        </p:nvSpPr>
        <p:spPr>
          <a:xfrm>
            <a:off x="-14621" y="2440815"/>
            <a:ext cx="3100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Galileo Galilei (1564-1642)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the “father of modern science”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112D80A-80AD-BF34-19A4-FB0F2BEB579B}"/>
              </a:ext>
            </a:extLst>
          </p:cNvPr>
          <p:cNvSpPr/>
          <p:nvPr/>
        </p:nvSpPr>
        <p:spPr>
          <a:xfrm>
            <a:off x="5263748" y="2202782"/>
            <a:ext cx="1660635" cy="6516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Causal</a:t>
            </a:r>
            <a:br>
              <a:rPr lang="en-US" dirty="0"/>
            </a:br>
            <a:r>
              <a:rPr lang="en-US" dirty="0"/>
              <a:t>claim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279D064-6741-4F40-814C-56FFDF3FD3B9}"/>
              </a:ext>
            </a:extLst>
          </p:cNvPr>
          <p:cNvSpPr/>
          <p:nvPr/>
        </p:nvSpPr>
        <p:spPr>
          <a:xfrm>
            <a:off x="3352375" y="5311573"/>
            <a:ext cx="1660635" cy="65164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F6F7EA55-2500-D760-1B0F-D79B903CC2FE}"/>
              </a:ext>
            </a:extLst>
          </p:cNvPr>
          <p:cNvSpPr/>
          <p:nvPr/>
        </p:nvSpPr>
        <p:spPr>
          <a:xfrm>
            <a:off x="7176992" y="5311574"/>
            <a:ext cx="1660635" cy="6516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Abstract world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EA7A3A87-04C5-1CDD-4A82-E767673520F1}"/>
              </a:ext>
            </a:extLst>
          </p:cNvPr>
          <p:cNvSpPr/>
          <p:nvPr/>
        </p:nvSpPr>
        <p:spPr>
          <a:xfrm>
            <a:off x="3352401" y="4279782"/>
            <a:ext cx="1660635" cy="65164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process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245F8A2-9D10-716B-9563-6F3CF783DA12}"/>
              </a:ext>
            </a:extLst>
          </p:cNvPr>
          <p:cNvSpPr/>
          <p:nvPr/>
        </p:nvSpPr>
        <p:spPr>
          <a:xfrm>
            <a:off x="7176992" y="4279782"/>
            <a:ext cx="1660635" cy="6516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DGP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5D6A5ED-F6C0-826B-66AB-2792C80B6CD7}"/>
              </a:ext>
            </a:extLst>
          </p:cNvPr>
          <p:cNvSpPr/>
          <p:nvPr/>
        </p:nvSpPr>
        <p:spPr>
          <a:xfrm>
            <a:off x="5264687" y="3247989"/>
            <a:ext cx="1660635" cy="6516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</a:t>
            </a:r>
            <a:br>
              <a:rPr lang="en-US" dirty="0"/>
            </a:br>
            <a:r>
              <a:rPr lang="en-US" dirty="0"/>
              <a:t>algorithm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23E5CD25-95B8-D7D9-2B03-29C8495C5C01}"/>
              </a:ext>
            </a:extLst>
          </p:cNvPr>
          <p:cNvSpPr/>
          <p:nvPr/>
        </p:nvSpPr>
        <p:spPr>
          <a:xfrm>
            <a:off x="3352392" y="2743721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Data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4AC0FF1-8BB8-8AC7-0E53-6F7FF9D83CD2}"/>
              </a:ext>
            </a:extLst>
          </p:cNvPr>
          <p:cNvCxnSpPr>
            <a:cxnSpLocks/>
            <a:stCxn id="66" idx="0"/>
            <a:endCxn id="69" idx="2"/>
          </p:cNvCxnSpPr>
          <p:nvPr/>
        </p:nvCxnSpPr>
        <p:spPr>
          <a:xfrm flipV="1">
            <a:off x="4182693" y="4931423"/>
            <a:ext cx="26" cy="38015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FDC8897-DBA6-C9EC-0900-2246DEC7509C}"/>
              </a:ext>
            </a:extLst>
          </p:cNvPr>
          <p:cNvCxnSpPr>
            <a:cxnSpLocks/>
            <a:stCxn id="69" idx="0"/>
            <a:endCxn id="71" idx="1"/>
          </p:cNvCxnSpPr>
          <p:nvPr/>
        </p:nvCxnSpPr>
        <p:spPr>
          <a:xfrm rot="5400000" flipH="1" flipV="1">
            <a:off x="4370717" y="3385812"/>
            <a:ext cx="705972" cy="1081968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D6D09AC8-3236-8EF0-E052-E738F72CDB6B}"/>
              </a:ext>
            </a:extLst>
          </p:cNvPr>
          <p:cNvCxnSpPr>
            <a:cxnSpLocks/>
            <a:stCxn id="70" idx="0"/>
            <a:endCxn id="71" idx="3"/>
          </p:cNvCxnSpPr>
          <p:nvPr/>
        </p:nvCxnSpPr>
        <p:spPr>
          <a:xfrm rot="16200000" flipV="1">
            <a:off x="7113330" y="3385802"/>
            <a:ext cx="705972" cy="10819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B05D663-97FD-A4A5-FDE0-253C1D08C7B1}"/>
              </a:ext>
            </a:extLst>
          </p:cNvPr>
          <p:cNvCxnSpPr>
            <a:cxnSpLocks/>
            <a:stCxn id="71" idx="0"/>
            <a:endCxn id="65" idx="2"/>
          </p:cNvCxnSpPr>
          <p:nvPr/>
        </p:nvCxnSpPr>
        <p:spPr>
          <a:xfrm flipH="1" flipV="1">
            <a:off x="6094066" y="2854423"/>
            <a:ext cx="939" cy="39356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5B1EECF6-1568-95F4-77B4-548B4CE1320B}"/>
              </a:ext>
            </a:extLst>
          </p:cNvPr>
          <p:cNvSpPr/>
          <p:nvPr/>
        </p:nvSpPr>
        <p:spPr>
          <a:xfrm>
            <a:off x="7176990" y="5954689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Rationalism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FA5E74C0-6FA0-54E6-C638-BF3CACF1B7A4}"/>
              </a:ext>
            </a:extLst>
          </p:cNvPr>
          <p:cNvSpPr/>
          <p:nvPr/>
        </p:nvSpPr>
        <p:spPr>
          <a:xfrm>
            <a:off x="3352371" y="5954688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Empiricism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C09D3FA3-7A38-3168-A281-26BE65C7302E}"/>
              </a:ext>
            </a:extLst>
          </p:cNvPr>
          <p:cNvSpPr/>
          <p:nvPr/>
        </p:nvSpPr>
        <p:spPr>
          <a:xfrm>
            <a:off x="3352392" y="3774086"/>
            <a:ext cx="1660635" cy="310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Observations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63ACA4DD-4145-E1CD-2E0A-B71EF6EE89B9}"/>
              </a:ext>
            </a:extLst>
          </p:cNvPr>
          <p:cNvSpPr/>
          <p:nvPr/>
        </p:nvSpPr>
        <p:spPr>
          <a:xfrm>
            <a:off x="7176997" y="3769473"/>
            <a:ext cx="1660635" cy="310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Predictions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61304E3-E04C-8447-8E52-E9A2CAE0F7E7}"/>
              </a:ext>
            </a:extLst>
          </p:cNvPr>
          <p:cNvCxnSpPr>
            <a:cxnSpLocks/>
            <a:stCxn id="67" idx="0"/>
            <a:endCxn id="70" idx="2"/>
          </p:cNvCxnSpPr>
          <p:nvPr/>
        </p:nvCxnSpPr>
        <p:spPr>
          <a:xfrm flipV="1">
            <a:off x="8007310" y="4931423"/>
            <a:ext cx="0" cy="380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117BF0F7-3A44-975F-9D08-8543A5D114E9}"/>
              </a:ext>
            </a:extLst>
          </p:cNvPr>
          <p:cNvSpPr/>
          <p:nvPr/>
        </p:nvSpPr>
        <p:spPr>
          <a:xfrm>
            <a:off x="8882954" y="5311573"/>
            <a:ext cx="2189518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Propositional logic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Deductive reasoning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0C1CDF54-1ABF-2F53-F783-A7B1D568017A}"/>
              </a:ext>
            </a:extLst>
          </p:cNvPr>
          <p:cNvSpPr/>
          <p:nvPr/>
        </p:nvSpPr>
        <p:spPr>
          <a:xfrm>
            <a:off x="8792276" y="4282722"/>
            <a:ext cx="2280047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Probability theory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Inductive reasoning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012CC91F-D79E-18D5-4715-17E4C25FF502}"/>
              </a:ext>
            </a:extLst>
          </p:cNvPr>
          <p:cNvSpPr/>
          <p:nvPr/>
        </p:nvSpPr>
        <p:spPr>
          <a:xfrm>
            <a:off x="8792269" y="3246288"/>
            <a:ext cx="2280046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Statistical inference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Machine learning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E11E1C98-125D-FB25-8886-D419BFAFA446}"/>
              </a:ext>
            </a:extLst>
          </p:cNvPr>
          <p:cNvSpPr/>
          <p:nvPr/>
        </p:nvSpPr>
        <p:spPr>
          <a:xfrm>
            <a:off x="7176044" y="2743721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Model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FC9EEBB5-0646-552C-FFC7-410C090446DF}"/>
              </a:ext>
            </a:extLst>
          </p:cNvPr>
          <p:cNvSpPr/>
          <p:nvPr/>
        </p:nvSpPr>
        <p:spPr>
          <a:xfrm>
            <a:off x="8882967" y="2207120"/>
            <a:ext cx="2189331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Causal inference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95CAE275-83C5-5AEC-5C76-18F9C8B7D0B7}"/>
              </a:ext>
            </a:extLst>
          </p:cNvPr>
          <p:cNvSpPr/>
          <p:nvPr/>
        </p:nvSpPr>
        <p:spPr>
          <a:xfrm>
            <a:off x="5440284" y="1495389"/>
            <a:ext cx="1307562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95067B24-C225-BFDE-73CA-4DFBBB522F84}"/>
              </a:ext>
            </a:extLst>
          </p:cNvPr>
          <p:cNvSpPr/>
          <p:nvPr/>
        </p:nvSpPr>
        <p:spPr>
          <a:xfrm>
            <a:off x="6924400" y="1387642"/>
            <a:ext cx="3966701" cy="51702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2"/>
                </a:solidFill>
              </a:rPr>
              <a:t>L(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) ∝ P(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		Frequentist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FDC156E6-ED7F-8C91-B62A-ACBA893856DE}"/>
              </a:ext>
            </a:extLst>
          </p:cNvPr>
          <p:cNvSpPr/>
          <p:nvPr/>
        </p:nvSpPr>
        <p:spPr>
          <a:xfrm>
            <a:off x="6924383" y="1736883"/>
            <a:ext cx="3966718" cy="51702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2"/>
                </a:solidFill>
              </a:rPr>
              <a:t>P(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) ∝ P(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 · P(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 		Bayesian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0F73EAA-A236-0E5E-3F40-617D583C831A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6747846" y="1646153"/>
            <a:ext cx="176554" cy="17505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4828F31-BE4B-0840-BBD2-59A689444507}"/>
              </a:ext>
            </a:extLst>
          </p:cNvPr>
          <p:cNvCxnSpPr>
            <a:cxnSpLocks/>
            <a:stCxn id="90" idx="3"/>
            <a:endCxn id="92" idx="1"/>
          </p:cNvCxnSpPr>
          <p:nvPr/>
        </p:nvCxnSpPr>
        <p:spPr>
          <a:xfrm>
            <a:off x="6747846" y="1821210"/>
            <a:ext cx="176537" cy="17418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AFC2578D-E3D6-8318-528B-EB5B6D99E2C2}"/>
              </a:ext>
            </a:extLst>
          </p:cNvPr>
          <p:cNvSpPr/>
          <p:nvPr/>
        </p:nvSpPr>
        <p:spPr>
          <a:xfrm>
            <a:off x="5263747" y="4282722"/>
            <a:ext cx="1660635" cy="65164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Causal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4360898-41F1-E2A9-9B5A-0D45A03444CA}"/>
              </a:ext>
            </a:extLst>
          </p:cNvPr>
          <p:cNvCxnSpPr>
            <a:cxnSpLocks/>
            <a:stCxn id="69" idx="3"/>
            <a:endCxn id="95" idx="1"/>
          </p:cNvCxnSpPr>
          <p:nvPr/>
        </p:nvCxnSpPr>
        <p:spPr>
          <a:xfrm>
            <a:off x="5013036" y="4605603"/>
            <a:ext cx="250711" cy="29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914A4BD-A7F5-2679-B4EA-311FF16912E1}"/>
              </a:ext>
            </a:extLst>
          </p:cNvPr>
          <p:cNvCxnSpPr>
            <a:cxnSpLocks/>
            <a:stCxn id="95" idx="3"/>
            <a:endCxn id="70" idx="1"/>
          </p:cNvCxnSpPr>
          <p:nvPr/>
        </p:nvCxnSpPr>
        <p:spPr>
          <a:xfrm flipV="1">
            <a:off x="6924382" y="4605603"/>
            <a:ext cx="252610" cy="2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ED20A9D4-E8A8-9B11-5CA5-B65EEF5A74A3}"/>
              </a:ext>
            </a:extLst>
          </p:cNvPr>
          <p:cNvSpPr/>
          <p:nvPr/>
        </p:nvSpPr>
        <p:spPr>
          <a:xfrm>
            <a:off x="4418071" y="251670"/>
            <a:ext cx="3351985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Replication/Revision/Rejection</a:t>
            </a:r>
          </a:p>
        </p:txBody>
      </p:sp>
      <p:sp>
        <p:nvSpPr>
          <p:cNvPr id="99" name="TextBox 15">
            <a:extLst>
              <a:ext uri="{FF2B5EF4-FFF2-40B4-BE49-F238E27FC236}">
                <a16:creationId xmlns:a16="http://schemas.microsoft.com/office/drawing/2014/main" id="{78675AAA-47D6-B650-72E7-09D53F102664}"/>
              </a:ext>
            </a:extLst>
          </p:cNvPr>
          <p:cNvSpPr txBox="1"/>
          <p:nvPr/>
        </p:nvSpPr>
        <p:spPr>
          <a:xfrm>
            <a:off x="5680315" y="3934296"/>
            <a:ext cx="828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accent2"/>
                </a:solidFill>
              </a:rPr>
              <a:t>P(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  <a:endParaRPr lang="en-US" sz="1400" dirty="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1DB1B2D-961E-9B37-334C-91FD91A2573D}"/>
              </a:ext>
            </a:extLst>
          </p:cNvPr>
          <p:cNvCxnSpPr>
            <a:cxnSpLocks/>
            <a:stCxn id="90" idx="0"/>
            <a:endCxn id="98" idx="2"/>
          </p:cNvCxnSpPr>
          <p:nvPr/>
        </p:nvCxnSpPr>
        <p:spPr>
          <a:xfrm flipH="1" flipV="1">
            <a:off x="6094064" y="903311"/>
            <a:ext cx="1" cy="59207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38814AC-0771-41BA-28B0-74911E95719E}"/>
              </a:ext>
            </a:extLst>
          </p:cNvPr>
          <p:cNvSpPr/>
          <p:nvPr/>
        </p:nvSpPr>
        <p:spPr>
          <a:xfrm>
            <a:off x="7176044" y="2273957"/>
            <a:ext cx="1660635" cy="4996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Causal effects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Explanations</a:t>
            </a:r>
          </a:p>
        </p:txBody>
      </p:sp>
    </p:spTree>
    <p:extLst>
      <p:ext uri="{BB962C8B-B14F-4D97-AF65-F5344CB8AC3E}">
        <p14:creationId xmlns:p14="http://schemas.microsoft.com/office/powerpoint/2010/main" val="404856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B9851-DCC1-9F93-44D9-280F11A23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2E547B-340E-18DC-139B-8F8AD24C94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BC2FE59-3CF1-7F71-D937-D8E8BB965FF1}"/>
              </a:ext>
            </a:extLst>
          </p:cNvPr>
          <p:cNvSpPr/>
          <p:nvPr/>
        </p:nvSpPr>
        <p:spPr>
          <a:xfrm>
            <a:off x="5619925" y="2069063"/>
            <a:ext cx="952151" cy="2361606"/>
          </a:xfrm>
          <a:custGeom>
            <a:avLst/>
            <a:gdLst>
              <a:gd name="connsiteX0" fmla="*/ 476075 w 952151"/>
              <a:gd name="connsiteY0" fmla="*/ 0 h 2361606"/>
              <a:gd name="connsiteX1" fmla="*/ 562319 w 952151"/>
              <a:gd name="connsiteY1" fmla="*/ 94891 h 2361606"/>
              <a:gd name="connsiteX2" fmla="*/ 952151 w 952151"/>
              <a:gd name="connsiteY2" fmla="*/ 1180803 h 2361606"/>
              <a:gd name="connsiteX3" fmla="*/ 562319 w 952151"/>
              <a:gd name="connsiteY3" fmla="*/ 2266715 h 2361606"/>
              <a:gd name="connsiteX4" fmla="*/ 476076 w 952151"/>
              <a:gd name="connsiteY4" fmla="*/ 2361606 h 2361606"/>
              <a:gd name="connsiteX5" fmla="*/ 389832 w 952151"/>
              <a:gd name="connsiteY5" fmla="*/ 2266714 h 2361606"/>
              <a:gd name="connsiteX6" fmla="*/ 0 w 952151"/>
              <a:gd name="connsiteY6" fmla="*/ 1180802 h 2361606"/>
              <a:gd name="connsiteX7" fmla="*/ 389832 w 952151"/>
              <a:gd name="connsiteY7" fmla="*/ 94890 h 2361606"/>
              <a:gd name="connsiteX8" fmla="*/ 476075 w 952151"/>
              <a:gd name="connsiteY8" fmla="*/ 0 h 236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151" h="2361606">
                <a:moveTo>
                  <a:pt x="476075" y="0"/>
                </a:moveTo>
                <a:lnTo>
                  <a:pt x="562319" y="94891"/>
                </a:lnTo>
                <a:cubicBezTo>
                  <a:pt x="805855" y="389989"/>
                  <a:pt x="952151" y="768312"/>
                  <a:pt x="952151" y="1180803"/>
                </a:cubicBezTo>
                <a:cubicBezTo>
                  <a:pt x="952151" y="1593295"/>
                  <a:pt x="805855" y="1971617"/>
                  <a:pt x="562319" y="2266715"/>
                </a:cubicBezTo>
                <a:lnTo>
                  <a:pt x="476076" y="2361606"/>
                </a:lnTo>
                <a:lnTo>
                  <a:pt x="389832" y="2266714"/>
                </a:lnTo>
                <a:cubicBezTo>
                  <a:pt x="146296" y="1971616"/>
                  <a:pt x="0" y="1593294"/>
                  <a:pt x="0" y="1180802"/>
                </a:cubicBezTo>
                <a:cubicBezTo>
                  <a:pt x="0" y="768311"/>
                  <a:pt x="146296" y="389988"/>
                  <a:pt x="389832" y="94890"/>
                </a:cubicBezTo>
                <a:lnTo>
                  <a:pt x="476075" y="0"/>
                </a:lnTo>
                <a:close/>
              </a:path>
            </a:pathLst>
          </a:custGeom>
          <a:solidFill>
            <a:srgbClr val="5585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9A2F174-2AB8-241D-50DC-5BDAC3AF95BE}"/>
              </a:ext>
            </a:extLst>
          </p:cNvPr>
          <p:cNvSpPr/>
          <p:nvPr/>
        </p:nvSpPr>
        <p:spPr>
          <a:xfrm>
            <a:off x="6096000" y="1551848"/>
            <a:ext cx="2938245" cy="3414320"/>
          </a:xfrm>
          <a:custGeom>
            <a:avLst/>
            <a:gdLst>
              <a:gd name="connsiteX0" fmla="*/ 1231085 w 2938245"/>
              <a:gd name="connsiteY0" fmla="*/ 0 h 3414320"/>
              <a:gd name="connsiteX1" fmla="*/ 2938245 w 2938245"/>
              <a:gd name="connsiteY1" fmla="*/ 1707160 h 3414320"/>
              <a:gd name="connsiteX2" fmla="*/ 1231085 w 2938245"/>
              <a:gd name="connsiteY2" fmla="*/ 3414320 h 3414320"/>
              <a:gd name="connsiteX3" fmla="*/ 23941 w 2938245"/>
              <a:gd name="connsiteY3" fmla="*/ 2914304 h 3414320"/>
              <a:gd name="connsiteX4" fmla="*/ 1 w 2938245"/>
              <a:gd name="connsiteY4" fmla="*/ 2887964 h 3414320"/>
              <a:gd name="connsiteX5" fmla="*/ 86244 w 2938245"/>
              <a:gd name="connsiteY5" fmla="*/ 2793073 h 3414320"/>
              <a:gd name="connsiteX6" fmla="*/ 476076 w 2938245"/>
              <a:gd name="connsiteY6" fmla="*/ 1707161 h 3414320"/>
              <a:gd name="connsiteX7" fmla="*/ 86244 w 2938245"/>
              <a:gd name="connsiteY7" fmla="*/ 621249 h 3414320"/>
              <a:gd name="connsiteX8" fmla="*/ 0 w 2938245"/>
              <a:gd name="connsiteY8" fmla="*/ 526358 h 3414320"/>
              <a:gd name="connsiteX9" fmla="*/ 23941 w 2938245"/>
              <a:gd name="connsiteY9" fmla="*/ 500016 h 3414320"/>
              <a:gd name="connsiteX10" fmla="*/ 1231085 w 2938245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8245" h="3414320">
                <a:moveTo>
                  <a:pt x="1231085" y="0"/>
                </a:moveTo>
                <a:cubicBezTo>
                  <a:pt x="2173923" y="0"/>
                  <a:pt x="2938245" y="764322"/>
                  <a:pt x="2938245" y="1707160"/>
                </a:cubicBezTo>
                <a:cubicBezTo>
                  <a:pt x="2938245" y="2649998"/>
                  <a:pt x="2173923" y="3414320"/>
                  <a:pt x="1231085" y="3414320"/>
                </a:cubicBezTo>
                <a:cubicBezTo>
                  <a:pt x="759666" y="3414320"/>
                  <a:pt x="332876" y="3223240"/>
                  <a:pt x="23941" y="2914304"/>
                </a:cubicBezTo>
                <a:lnTo>
                  <a:pt x="1" y="2887964"/>
                </a:lnTo>
                <a:lnTo>
                  <a:pt x="86244" y="2793073"/>
                </a:lnTo>
                <a:cubicBezTo>
                  <a:pt x="329780" y="2497975"/>
                  <a:pt x="476076" y="2119653"/>
                  <a:pt x="476076" y="1707161"/>
                </a:cubicBezTo>
                <a:cubicBezTo>
                  <a:pt x="476076" y="1294670"/>
                  <a:pt x="329780" y="916347"/>
                  <a:pt x="86244" y="621249"/>
                </a:cubicBezTo>
                <a:lnTo>
                  <a:pt x="0" y="526358"/>
                </a:lnTo>
                <a:lnTo>
                  <a:pt x="23941" y="500016"/>
                </a:lnTo>
                <a:cubicBezTo>
                  <a:pt x="332876" y="191081"/>
                  <a:pt x="759666" y="0"/>
                  <a:pt x="1231085" y="0"/>
                </a:cubicBezTo>
                <a:close/>
              </a:path>
            </a:pathLst>
          </a:custGeom>
          <a:solidFill>
            <a:srgbClr val="8CA5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C11B122-B546-0AA4-E00E-E2DAD85E864C}"/>
              </a:ext>
            </a:extLst>
          </p:cNvPr>
          <p:cNvSpPr/>
          <p:nvPr/>
        </p:nvSpPr>
        <p:spPr>
          <a:xfrm>
            <a:off x="3157756" y="1551849"/>
            <a:ext cx="2938245" cy="3414320"/>
          </a:xfrm>
          <a:custGeom>
            <a:avLst/>
            <a:gdLst>
              <a:gd name="connsiteX0" fmla="*/ 1707160 w 2938245"/>
              <a:gd name="connsiteY0" fmla="*/ 0 h 3414320"/>
              <a:gd name="connsiteX1" fmla="*/ 2914304 w 2938245"/>
              <a:gd name="connsiteY1" fmla="*/ 500016 h 3414320"/>
              <a:gd name="connsiteX2" fmla="*/ 2938244 w 2938245"/>
              <a:gd name="connsiteY2" fmla="*/ 526357 h 3414320"/>
              <a:gd name="connsiteX3" fmla="*/ 2852001 w 2938245"/>
              <a:gd name="connsiteY3" fmla="*/ 621247 h 3414320"/>
              <a:gd name="connsiteX4" fmla="*/ 2462169 w 2938245"/>
              <a:gd name="connsiteY4" fmla="*/ 1707159 h 3414320"/>
              <a:gd name="connsiteX5" fmla="*/ 2852001 w 2938245"/>
              <a:gd name="connsiteY5" fmla="*/ 2793071 h 3414320"/>
              <a:gd name="connsiteX6" fmla="*/ 2938245 w 2938245"/>
              <a:gd name="connsiteY6" fmla="*/ 2887963 h 3414320"/>
              <a:gd name="connsiteX7" fmla="*/ 2914304 w 2938245"/>
              <a:gd name="connsiteY7" fmla="*/ 2914304 h 3414320"/>
              <a:gd name="connsiteX8" fmla="*/ 1707160 w 2938245"/>
              <a:gd name="connsiteY8" fmla="*/ 3414320 h 3414320"/>
              <a:gd name="connsiteX9" fmla="*/ 0 w 2938245"/>
              <a:gd name="connsiteY9" fmla="*/ 1707160 h 3414320"/>
              <a:gd name="connsiteX10" fmla="*/ 1707160 w 2938245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8245" h="3414320">
                <a:moveTo>
                  <a:pt x="1707160" y="0"/>
                </a:moveTo>
                <a:cubicBezTo>
                  <a:pt x="2178579" y="0"/>
                  <a:pt x="2605369" y="191081"/>
                  <a:pt x="2914304" y="500016"/>
                </a:cubicBezTo>
                <a:lnTo>
                  <a:pt x="2938244" y="526357"/>
                </a:lnTo>
                <a:lnTo>
                  <a:pt x="2852001" y="621247"/>
                </a:lnTo>
                <a:cubicBezTo>
                  <a:pt x="2608465" y="916345"/>
                  <a:pt x="2462169" y="1294668"/>
                  <a:pt x="2462169" y="1707159"/>
                </a:cubicBezTo>
                <a:cubicBezTo>
                  <a:pt x="2462169" y="2119651"/>
                  <a:pt x="2608465" y="2497973"/>
                  <a:pt x="2852001" y="2793071"/>
                </a:cubicBezTo>
                <a:lnTo>
                  <a:pt x="2938245" y="2887963"/>
                </a:lnTo>
                <a:lnTo>
                  <a:pt x="2914304" y="2914304"/>
                </a:lnTo>
                <a:cubicBezTo>
                  <a:pt x="2605369" y="3223240"/>
                  <a:pt x="2178579" y="3414320"/>
                  <a:pt x="1707160" y="3414320"/>
                </a:cubicBezTo>
                <a:cubicBezTo>
                  <a:pt x="764322" y="3414320"/>
                  <a:pt x="0" y="2649998"/>
                  <a:pt x="0" y="1707160"/>
                </a:cubicBezTo>
                <a:cubicBezTo>
                  <a:pt x="0" y="764322"/>
                  <a:pt x="764322" y="0"/>
                  <a:pt x="1707160" y="0"/>
                </a:cubicBezTo>
                <a:close/>
              </a:path>
            </a:pathLst>
          </a:custGeom>
          <a:solidFill>
            <a:srgbClr val="8EBB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080E3-96AA-3199-EEA0-1BD5E7B3228F}"/>
              </a:ext>
            </a:extLst>
          </p:cNvPr>
          <p:cNvSpPr txBox="1"/>
          <p:nvPr/>
        </p:nvSpPr>
        <p:spPr>
          <a:xfrm>
            <a:off x="0" y="0"/>
            <a:ext cx="268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  <a:br>
              <a:rPr lang="en-US" sz="1600" dirty="0"/>
            </a:br>
            <a:r>
              <a:rPr lang="en-US" sz="1600" dirty="0"/>
              <a:t>P(S)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CC6256-1174-0AF2-49E9-E4E325B39B35}"/>
              </a:ext>
            </a:extLst>
          </p:cNvPr>
          <p:cNvSpPr txBox="1"/>
          <p:nvPr/>
        </p:nvSpPr>
        <p:spPr>
          <a:xfrm>
            <a:off x="4257062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</a:t>
            </a:r>
            <a:br>
              <a:rPr lang="en-US" sz="1600" dirty="0"/>
            </a:br>
            <a:r>
              <a:rPr lang="en-US" sz="1600" dirty="0"/>
              <a:t>P(A) = 0.1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FB5788-9CA9-8A6F-4325-3E76EC7BCC5D}"/>
              </a:ext>
            </a:extLst>
          </p:cNvPr>
          <p:cNvSpPr txBox="1"/>
          <p:nvPr/>
        </p:nvSpPr>
        <p:spPr>
          <a:xfrm>
            <a:off x="5212184" y="2966620"/>
            <a:ext cx="17676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 ∩ B</a:t>
            </a:r>
            <a:br>
              <a:rPr lang="en-US" sz="1600" dirty="0"/>
            </a:br>
            <a:r>
              <a:rPr lang="en-US" sz="1600" dirty="0"/>
              <a:t>P(A ∩ B) = 0.01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11BD28-9F2A-14A7-43FA-737AFA358A54}"/>
              </a:ext>
            </a:extLst>
          </p:cNvPr>
          <p:cNvSpPr txBox="1"/>
          <p:nvPr/>
        </p:nvSpPr>
        <p:spPr>
          <a:xfrm>
            <a:off x="6719231" y="935799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</a:t>
            </a:r>
            <a:br>
              <a:rPr lang="en-US" sz="1600" dirty="0"/>
            </a:br>
            <a:r>
              <a:rPr lang="en-US" sz="1600" dirty="0"/>
              <a:t>P(B) = 0.1</a:t>
            </a:r>
          </a:p>
        </p:txBody>
      </p:sp>
    </p:spTree>
    <p:extLst>
      <p:ext uri="{BB962C8B-B14F-4D97-AF65-F5344CB8AC3E}">
        <p14:creationId xmlns:p14="http://schemas.microsoft.com/office/powerpoint/2010/main" val="7644401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4E742-63CD-5A1E-C3BC-7E382E14B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CFA1231A-C745-9981-DCBE-D533BB91F709}"/>
              </a:ext>
            </a:extLst>
          </p:cNvPr>
          <p:cNvSpPr>
            <a:spLocks noChangeAspect="1"/>
          </p:cNvSpPr>
          <p:nvPr/>
        </p:nvSpPr>
        <p:spPr>
          <a:xfrm>
            <a:off x="808283" y="399295"/>
            <a:ext cx="901644" cy="2129589"/>
          </a:xfrm>
          <a:custGeom>
            <a:avLst/>
            <a:gdLst>
              <a:gd name="connsiteX0" fmla="*/ 33349 w 901644"/>
              <a:gd name="connsiteY0" fmla="*/ 0 h 2129589"/>
              <a:gd name="connsiteX1" fmla="*/ 901644 w 901644"/>
              <a:gd name="connsiteY1" fmla="*/ 0 h 2129589"/>
              <a:gd name="connsiteX2" fmla="*/ 901644 w 901644"/>
              <a:gd name="connsiteY2" fmla="*/ 2129589 h 2129589"/>
              <a:gd name="connsiteX3" fmla="*/ 33349 w 901644"/>
              <a:gd name="connsiteY3" fmla="*/ 2129589 h 2129589"/>
              <a:gd name="connsiteX4" fmla="*/ 0 w 901644"/>
              <a:gd name="connsiteY4" fmla="*/ 2096240 h 2129589"/>
              <a:gd name="connsiteX5" fmla="*/ 0 w 901644"/>
              <a:gd name="connsiteY5" fmla="*/ 33349 h 2129589"/>
              <a:gd name="connsiteX6" fmla="*/ 33349 w 901644"/>
              <a:gd name="connsiteY6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1644" h="2129589">
                <a:moveTo>
                  <a:pt x="33349" y="0"/>
                </a:moveTo>
                <a:lnTo>
                  <a:pt x="901644" y="0"/>
                </a:lnTo>
                <a:lnTo>
                  <a:pt x="901644" y="2129589"/>
                </a:lnTo>
                <a:lnTo>
                  <a:pt x="33349" y="2129589"/>
                </a:lnTo>
                <a:cubicBezTo>
                  <a:pt x="14931" y="2129589"/>
                  <a:pt x="0" y="2114658"/>
                  <a:pt x="0" y="2096240"/>
                </a:cubicBezTo>
                <a:lnTo>
                  <a:pt x="0" y="33349"/>
                </a:lnTo>
                <a:cubicBezTo>
                  <a:pt x="0" y="14931"/>
                  <a:pt x="14931" y="0"/>
                  <a:pt x="33349" y="0"/>
                </a:cubicBezTo>
                <a:close/>
              </a:path>
            </a:pathLst>
          </a:cu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CC6EA92-C18C-B16F-6DDA-DCA06B4B7A05}"/>
              </a:ext>
            </a:extLst>
          </p:cNvPr>
          <p:cNvSpPr>
            <a:spLocks noChangeAspect="1"/>
          </p:cNvSpPr>
          <p:nvPr/>
        </p:nvSpPr>
        <p:spPr>
          <a:xfrm>
            <a:off x="2938675" y="399295"/>
            <a:ext cx="666751" cy="2129589"/>
          </a:xfrm>
          <a:custGeom>
            <a:avLst/>
            <a:gdLst>
              <a:gd name="connsiteX0" fmla="*/ 0 w 666751"/>
              <a:gd name="connsiteY0" fmla="*/ 0 h 2129589"/>
              <a:gd name="connsiteX1" fmla="*/ 633402 w 666751"/>
              <a:gd name="connsiteY1" fmla="*/ 0 h 2129589"/>
              <a:gd name="connsiteX2" fmla="*/ 666751 w 666751"/>
              <a:gd name="connsiteY2" fmla="*/ 33349 h 2129589"/>
              <a:gd name="connsiteX3" fmla="*/ 666751 w 666751"/>
              <a:gd name="connsiteY3" fmla="*/ 2096240 h 2129589"/>
              <a:gd name="connsiteX4" fmla="*/ 633402 w 666751"/>
              <a:gd name="connsiteY4" fmla="*/ 2129589 h 2129589"/>
              <a:gd name="connsiteX5" fmla="*/ 0 w 666751"/>
              <a:gd name="connsiteY5" fmla="*/ 2129589 h 2129589"/>
              <a:gd name="connsiteX6" fmla="*/ 0 w 666751"/>
              <a:gd name="connsiteY6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1" h="2129589">
                <a:moveTo>
                  <a:pt x="0" y="0"/>
                </a:moveTo>
                <a:lnTo>
                  <a:pt x="633402" y="0"/>
                </a:lnTo>
                <a:cubicBezTo>
                  <a:pt x="651820" y="0"/>
                  <a:pt x="666751" y="14931"/>
                  <a:pt x="666751" y="33349"/>
                </a:cubicBezTo>
                <a:lnTo>
                  <a:pt x="666751" y="2096240"/>
                </a:lnTo>
                <a:cubicBezTo>
                  <a:pt x="666751" y="2114658"/>
                  <a:pt x="651820" y="2129589"/>
                  <a:pt x="633402" y="2129589"/>
                </a:cubicBezTo>
                <a:lnTo>
                  <a:pt x="0" y="212958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C1BFD-6E34-27E7-6396-82D507F419FA}"/>
              </a:ext>
            </a:extLst>
          </p:cNvPr>
          <p:cNvSpPr/>
          <p:nvPr/>
        </p:nvSpPr>
        <p:spPr>
          <a:xfrm>
            <a:off x="1709926" y="399295"/>
            <a:ext cx="1228749" cy="2129589"/>
          </a:xfrm>
          <a:prstGeom prst="rect">
            <a:avLst/>
          </a:pr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47F5BF-9023-B225-7D23-D2100E5D45C5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0092A67-7255-D8AD-99A6-9DA54525698E}"/>
              </a:ext>
            </a:extLst>
          </p:cNvPr>
          <p:cNvSpPr>
            <a:spLocks noChangeAspect="1"/>
          </p:cNvSpPr>
          <p:nvPr/>
        </p:nvSpPr>
        <p:spPr>
          <a:xfrm>
            <a:off x="1865376" y="777240"/>
            <a:ext cx="1073300" cy="1371600"/>
          </a:xfrm>
          <a:custGeom>
            <a:avLst/>
            <a:gdLst>
              <a:gd name="connsiteX0" fmla="*/ 685800 w 1073300"/>
              <a:gd name="connsiteY0" fmla="*/ 0 h 1371600"/>
              <a:gd name="connsiteX1" fmla="*/ 1069237 w 1073300"/>
              <a:gd name="connsiteY1" fmla="*/ 117124 h 1371600"/>
              <a:gd name="connsiteX2" fmla="*/ 1073300 w 1073300"/>
              <a:gd name="connsiteY2" fmla="*/ 120476 h 1371600"/>
              <a:gd name="connsiteX3" fmla="*/ 1073300 w 1073300"/>
              <a:gd name="connsiteY3" fmla="*/ 1251124 h 1371600"/>
              <a:gd name="connsiteX4" fmla="*/ 1069237 w 1073300"/>
              <a:gd name="connsiteY4" fmla="*/ 1254476 h 1371600"/>
              <a:gd name="connsiteX5" fmla="*/ 685800 w 1073300"/>
              <a:gd name="connsiteY5" fmla="*/ 1371600 h 1371600"/>
              <a:gd name="connsiteX6" fmla="*/ 0 w 1073300"/>
              <a:gd name="connsiteY6" fmla="*/ 685800 h 1371600"/>
              <a:gd name="connsiteX7" fmla="*/ 685800 w 1073300"/>
              <a:gd name="connsiteY7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3300" h="1371600">
                <a:moveTo>
                  <a:pt x="685800" y="0"/>
                </a:moveTo>
                <a:cubicBezTo>
                  <a:pt x="827834" y="0"/>
                  <a:pt x="959783" y="43178"/>
                  <a:pt x="1069237" y="117124"/>
                </a:cubicBezTo>
                <a:lnTo>
                  <a:pt x="1073300" y="120476"/>
                </a:lnTo>
                <a:lnTo>
                  <a:pt x="1073300" y="1251124"/>
                </a:lnTo>
                <a:lnTo>
                  <a:pt x="1069237" y="1254476"/>
                </a:lnTo>
                <a:cubicBezTo>
                  <a:pt x="959783" y="1328422"/>
                  <a:pt x="827834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CEA9AEB-01A9-1AAD-31B4-C7487D5D5C62}"/>
              </a:ext>
            </a:extLst>
          </p:cNvPr>
          <p:cNvSpPr/>
          <p:nvPr/>
        </p:nvSpPr>
        <p:spPr>
          <a:xfrm>
            <a:off x="2938676" y="897716"/>
            <a:ext cx="298300" cy="1130648"/>
          </a:xfrm>
          <a:custGeom>
            <a:avLst/>
            <a:gdLst>
              <a:gd name="connsiteX0" fmla="*/ 0 w 298300"/>
              <a:gd name="connsiteY0" fmla="*/ 0 h 1130648"/>
              <a:gd name="connsiteX1" fmla="*/ 97434 w 298300"/>
              <a:gd name="connsiteY1" fmla="*/ 80390 h 1130648"/>
              <a:gd name="connsiteX2" fmla="*/ 298300 w 298300"/>
              <a:gd name="connsiteY2" fmla="*/ 565324 h 1130648"/>
              <a:gd name="connsiteX3" fmla="*/ 97434 w 298300"/>
              <a:gd name="connsiteY3" fmla="*/ 1050258 h 1130648"/>
              <a:gd name="connsiteX4" fmla="*/ 0 w 298300"/>
              <a:gd name="connsiteY4" fmla="*/ 1130648 h 1130648"/>
              <a:gd name="connsiteX5" fmla="*/ 0 w 298300"/>
              <a:gd name="connsiteY5" fmla="*/ 0 h 113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300" h="1130648">
                <a:moveTo>
                  <a:pt x="0" y="0"/>
                </a:moveTo>
                <a:lnTo>
                  <a:pt x="97434" y="80390"/>
                </a:lnTo>
                <a:cubicBezTo>
                  <a:pt x="221539" y="204496"/>
                  <a:pt x="298300" y="375946"/>
                  <a:pt x="298300" y="565324"/>
                </a:cubicBezTo>
                <a:cubicBezTo>
                  <a:pt x="298300" y="754703"/>
                  <a:pt x="221539" y="926153"/>
                  <a:pt x="97434" y="1050258"/>
                </a:cubicBezTo>
                <a:lnTo>
                  <a:pt x="0" y="11306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06A2A6-EC0A-87E4-610E-D03F0390FA8F}"/>
              </a:ext>
            </a:extLst>
          </p:cNvPr>
          <p:cNvSpPr txBox="1"/>
          <p:nvPr/>
        </p:nvSpPr>
        <p:spPr>
          <a:xfrm>
            <a:off x="639007" y="2738640"/>
            <a:ext cx="4940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P(E) = P(P</a:t>
            </a:r>
            <a:r>
              <a:rPr lang="en-US" sz="2400" baseline="-25000" dirty="0"/>
              <a:t>1</a:t>
            </a:r>
            <a:r>
              <a:rPr lang="en-US" sz="2400" dirty="0"/>
              <a:t> ∧ E) + P(P</a:t>
            </a:r>
            <a:r>
              <a:rPr lang="en-US" sz="2400" baseline="-25000" dirty="0"/>
              <a:t>2</a:t>
            </a:r>
            <a:r>
              <a:rPr lang="en-US" sz="2400" dirty="0"/>
              <a:t> ∧ E) + P(P</a:t>
            </a:r>
            <a:r>
              <a:rPr lang="en-US" sz="2400" baseline="-25000" dirty="0"/>
              <a:t>3</a:t>
            </a:r>
            <a:r>
              <a:rPr lang="en-US" sz="2400" dirty="0"/>
              <a:t> ∧ 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6CE38-0B89-BE10-8CE5-A3448DF3D7B9}"/>
              </a:ext>
            </a:extLst>
          </p:cNvPr>
          <p:cNvSpPr txBox="1"/>
          <p:nvPr/>
        </p:nvSpPr>
        <p:spPr>
          <a:xfrm>
            <a:off x="891055" y="12783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 ∧ 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E70A50-295E-5EFD-B5D5-35516A174994}"/>
              </a:ext>
            </a:extLst>
          </p:cNvPr>
          <p:cNvSpPr txBox="1"/>
          <p:nvPr/>
        </p:nvSpPr>
        <p:spPr>
          <a:xfrm>
            <a:off x="2045185" y="12783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2</a:t>
            </a:r>
            <a:r>
              <a:rPr lang="en-US" dirty="0"/>
              <a:t> ∧ 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A79599-EC0A-9E69-2292-6075B84DBD72}"/>
              </a:ext>
            </a:extLst>
          </p:cNvPr>
          <p:cNvSpPr txBox="1"/>
          <p:nvPr/>
        </p:nvSpPr>
        <p:spPr>
          <a:xfrm>
            <a:off x="2926709" y="12783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3</a:t>
            </a:r>
            <a:r>
              <a:rPr lang="en-US" dirty="0"/>
              <a:t> ∧ 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9760AE-A18D-D7C2-14FF-AC235406CD1E}"/>
              </a:ext>
            </a:extLst>
          </p:cNvPr>
          <p:cNvSpPr txBox="1"/>
          <p:nvPr/>
        </p:nvSpPr>
        <p:spPr>
          <a:xfrm>
            <a:off x="639007" y="3569008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Law of total probability</a:t>
            </a:r>
          </a:p>
        </p:txBody>
      </p:sp>
    </p:spTree>
    <p:extLst>
      <p:ext uri="{BB962C8B-B14F-4D97-AF65-F5344CB8AC3E}">
        <p14:creationId xmlns:p14="http://schemas.microsoft.com/office/powerpoint/2010/main" val="42530910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11FC3-CFC1-4525-71ED-06B399619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47FD92E9-4AED-E80A-69AA-37A3CCFE9100}"/>
              </a:ext>
            </a:extLst>
          </p:cNvPr>
          <p:cNvSpPr>
            <a:spLocks noChangeAspect="1"/>
          </p:cNvSpPr>
          <p:nvPr/>
        </p:nvSpPr>
        <p:spPr>
          <a:xfrm>
            <a:off x="808283" y="399295"/>
            <a:ext cx="901644" cy="2129589"/>
          </a:xfrm>
          <a:custGeom>
            <a:avLst/>
            <a:gdLst>
              <a:gd name="connsiteX0" fmla="*/ 33349 w 901644"/>
              <a:gd name="connsiteY0" fmla="*/ 0 h 2129589"/>
              <a:gd name="connsiteX1" fmla="*/ 901644 w 901644"/>
              <a:gd name="connsiteY1" fmla="*/ 0 h 2129589"/>
              <a:gd name="connsiteX2" fmla="*/ 901644 w 901644"/>
              <a:gd name="connsiteY2" fmla="*/ 2129589 h 2129589"/>
              <a:gd name="connsiteX3" fmla="*/ 33349 w 901644"/>
              <a:gd name="connsiteY3" fmla="*/ 2129589 h 2129589"/>
              <a:gd name="connsiteX4" fmla="*/ 0 w 901644"/>
              <a:gd name="connsiteY4" fmla="*/ 2096240 h 2129589"/>
              <a:gd name="connsiteX5" fmla="*/ 0 w 901644"/>
              <a:gd name="connsiteY5" fmla="*/ 33349 h 2129589"/>
              <a:gd name="connsiteX6" fmla="*/ 33349 w 901644"/>
              <a:gd name="connsiteY6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1644" h="2129589">
                <a:moveTo>
                  <a:pt x="33349" y="0"/>
                </a:moveTo>
                <a:lnTo>
                  <a:pt x="901644" y="0"/>
                </a:lnTo>
                <a:lnTo>
                  <a:pt x="901644" y="2129589"/>
                </a:lnTo>
                <a:lnTo>
                  <a:pt x="33349" y="2129589"/>
                </a:lnTo>
                <a:cubicBezTo>
                  <a:pt x="14931" y="2129589"/>
                  <a:pt x="0" y="2114658"/>
                  <a:pt x="0" y="2096240"/>
                </a:cubicBezTo>
                <a:lnTo>
                  <a:pt x="0" y="33349"/>
                </a:lnTo>
                <a:cubicBezTo>
                  <a:pt x="0" y="14931"/>
                  <a:pt x="14931" y="0"/>
                  <a:pt x="33349" y="0"/>
                </a:cubicBezTo>
                <a:close/>
              </a:path>
            </a:pathLst>
          </a:cu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10CEE8F-E49B-A9A5-EE2A-E889A0FEB9DD}"/>
              </a:ext>
            </a:extLst>
          </p:cNvPr>
          <p:cNvSpPr>
            <a:spLocks noChangeAspect="1"/>
          </p:cNvSpPr>
          <p:nvPr/>
        </p:nvSpPr>
        <p:spPr>
          <a:xfrm>
            <a:off x="2938675" y="399295"/>
            <a:ext cx="666751" cy="2129589"/>
          </a:xfrm>
          <a:custGeom>
            <a:avLst/>
            <a:gdLst>
              <a:gd name="connsiteX0" fmla="*/ 0 w 666751"/>
              <a:gd name="connsiteY0" fmla="*/ 0 h 2129589"/>
              <a:gd name="connsiteX1" fmla="*/ 633402 w 666751"/>
              <a:gd name="connsiteY1" fmla="*/ 0 h 2129589"/>
              <a:gd name="connsiteX2" fmla="*/ 666751 w 666751"/>
              <a:gd name="connsiteY2" fmla="*/ 33349 h 2129589"/>
              <a:gd name="connsiteX3" fmla="*/ 666751 w 666751"/>
              <a:gd name="connsiteY3" fmla="*/ 2096240 h 2129589"/>
              <a:gd name="connsiteX4" fmla="*/ 633402 w 666751"/>
              <a:gd name="connsiteY4" fmla="*/ 2129589 h 2129589"/>
              <a:gd name="connsiteX5" fmla="*/ 0 w 666751"/>
              <a:gd name="connsiteY5" fmla="*/ 2129589 h 2129589"/>
              <a:gd name="connsiteX6" fmla="*/ 0 w 666751"/>
              <a:gd name="connsiteY6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1" h="2129589">
                <a:moveTo>
                  <a:pt x="0" y="0"/>
                </a:moveTo>
                <a:lnTo>
                  <a:pt x="633402" y="0"/>
                </a:lnTo>
                <a:cubicBezTo>
                  <a:pt x="651820" y="0"/>
                  <a:pt x="666751" y="14931"/>
                  <a:pt x="666751" y="33349"/>
                </a:cubicBezTo>
                <a:lnTo>
                  <a:pt x="666751" y="2096240"/>
                </a:lnTo>
                <a:cubicBezTo>
                  <a:pt x="666751" y="2114658"/>
                  <a:pt x="651820" y="2129589"/>
                  <a:pt x="633402" y="2129589"/>
                </a:cubicBezTo>
                <a:lnTo>
                  <a:pt x="0" y="212958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CFD894-B842-C128-0FCD-6811FD2178D0}"/>
              </a:ext>
            </a:extLst>
          </p:cNvPr>
          <p:cNvSpPr/>
          <p:nvPr/>
        </p:nvSpPr>
        <p:spPr>
          <a:xfrm>
            <a:off x="1709926" y="399295"/>
            <a:ext cx="1228749" cy="2129589"/>
          </a:xfrm>
          <a:prstGeom prst="rect">
            <a:avLst/>
          </a:pr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28AE6-414F-0DFD-DF07-5E651A7F5954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6E602E5-3527-EE08-A90E-5AC1B88E2834}"/>
              </a:ext>
            </a:extLst>
          </p:cNvPr>
          <p:cNvSpPr>
            <a:spLocks noChangeAspect="1"/>
          </p:cNvSpPr>
          <p:nvPr/>
        </p:nvSpPr>
        <p:spPr>
          <a:xfrm>
            <a:off x="1865376" y="777240"/>
            <a:ext cx="1073300" cy="1371600"/>
          </a:xfrm>
          <a:custGeom>
            <a:avLst/>
            <a:gdLst>
              <a:gd name="connsiteX0" fmla="*/ 685800 w 1073300"/>
              <a:gd name="connsiteY0" fmla="*/ 0 h 1371600"/>
              <a:gd name="connsiteX1" fmla="*/ 1069237 w 1073300"/>
              <a:gd name="connsiteY1" fmla="*/ 117124 h 1371600"/>
              <a:gd name="connsiteX2" fmla="*/ 1073300 w 1073300"/>
              <a:gd name="connsiteY2" fmla="*/ 120476 h 1371600"/>
              <a:gd name="connsiteX3" fmla="*/ 1073300 w 1073300"/>
              <a:gd name="connsiteY3" fmla="*/ 1251124 h 1371600"/>
              <a:gd name="connsiteX4" fmla="*/ 1069237 w 1073300"/>
              <a:gd name="connsiteY4" fmla="*/ 1254476 h 1371600"/>
              <a:gd name="connsiteX5" fmla="*/ 685800 w 1073300"/>
              <a:gd name="connsiteY5" fmla="*/ 1371600 h 1371600"/>
              <a:gd name="connsiteX6" fmla="*/ 0 w 1073300"/>
              <a:gd name="connsiteY6" fmla="*/ 685800 h 1371600"/>
              <a:gd name="connsiteX7" fmla="*/ 685800 w 1073300"/>
              <a:gd name="connsiteY7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3300" h="1371600">
                <a:moveTo>
                  <a:pt x="685800" y="0"/>
                </a:moveTo>
                <a:cubicBezTo>
                  <a:pt x="827834" y="0"/>
                  <a:pt x="959783" y="43178"/>
                  <a:pt x="1069237" y="117124"/>
                </a:cubicBezTo>
                <a:lnTo>
                  <a:pt x="1073300" y="120476"/>
                </a:lnTo>
                <a:lnTo>
                  <a:pt x="1073300" y="1251124"/>
                </a:lnTo>
                <a:lnTo>
                  <a:pt x="1069237" y="1254476"/>
                </a:lnTo>
                <a:cubicBezTo>
                  <a:pt x="959783" y="1328422"/>
                  <a:pt x="827834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035AEF38-FB80-3CF6-8493-1C81D6C71134}"/>
              </a:ext>
            </a:extLst>
          </p:cNvPr>
          <p:cNvSpPr/>
          <p:nvPr/>
        </p:nvSpPr>
        <p:spPr>
          <a:xfrm>
            <a:off x="2938676" y="897716"/>
            <a:ext cx="298300" cy="1130648"/>
          </a:xfrm>
          <a:custGeom>
            <a:avLst/>
            <a:gdLst>
              <a:gd name="connsiteX0" fmla="*/ 0 w 298300"/>
              <a:gd name="connsiteY0" fmla="*/ 0 h 1130648"/>
              <a:gd name="connsiteX1" fmla="*/ 97434 w 298300"/>
              <a:gd name="connsiteY1" fmla="*/ 80390 h 1130648"/>
              <a:gd name="connsiteX2" fmla="*/ 298300 w 298300"/>
              <a:gd name="connsiteY2" fmla="*/ 565324 h 1130648"/>
              <a:gd name="connsiteX3" fmla="*/ 97434 w 298300"/>
              <a:gd name="connsiteY3" fmla="*/ 1050258 h 1130648"/>
              <a:gd name="connsiteX4" fmla="*/ 0 w 298300"/>
              <a:gd name="connsiteY4" fmla="*/ 1130648 h 1130648"/>
              <a:gd name="connsiteX5" fmla="*/ 0 w 298300"/>
              <a:gd name="connsiteY5" fmla="*/ 0 h 113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300" h="1130648">
                <a:moveTo>
                  <a:pt x="0" y="0"/>
                </a:moveTo>
                <a:lnTo>
                  <a:pt x="97434" y="80390"/>
                </a:lnTo>
                <a:cubicBezTo>
                  <a:pt x="221539" y="204496"/>
                  <a:pt x="298300" y="375946"/>
                  <a:pt x="298300" y="565324"/>
                </a:cubicBezTo>
                <a:cubicBezTo>
                  <a:pt x="298300" y="754703"/>
                  <a:pt x="221539" y="926153"/>
                  <a:pt x="97434" y="1050258"/>
                </a:cubicBezTo>
                <a:lnTo>
                  <a:pt x="0" y="11306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0B15C3-19D4-ECC1-91F8-59334189F18C}"/>
              </a:ext>
            </a:extLst>
          </p:cNvPr>
          <p:cNvSpPr txBox="1"/>
          <p:nvPr/>
        </p:nvSpPr>
        <p:spPr>
          <a:xfrm>
            <a:off x="639007" y="2738640"/>
            <a:ext cx="4940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P(E) = P(P</a:t>
            </a:r>
            <a:r>
              <a:rPr lang="en-US" sz="2400" baseline="-25000" dirty="0"/>
              <a:t>1</a:t>
            </a:r>
            <a:r>
              <a:rPr lang="en-US" sz="2400" dirty="0"/>
              <a:t> ∧ E) + P(P</a:t>
            </a:r>
            <a:r>
              <a:rPr lang="en-US" sz="2400" baseline="-25000" dirty="0"/>
              <a:t>2</a:t>
            </a:r>
            <a:r>
              <a:rPr lang="en-US" sz="2400" dirty="0"/>
              <a:t> ∧ E) + P(P</a:t>
            </a:r>
            <a:r>
              <a:rPr lang="en-US" sz="2400" baseline="-25000" dirty="0"/>
              <a:t>3</a:t>
            </a:r>
            <a:r>
              <a:rPr lang="en-US" sz="2400" dirty="0"/>
              <a:t> ∧ 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107CDC4-A7B3-968A-3D27-EEA348AF0FEA}"/>
              </a:ext>
            </a:extLst>
          </p:cNvPr>
          <p:cNvSpPr txBox="1"/>
          <p:nvPr/>
        </p:nvSpPr>
        <p:spPr>
          <a:xfrm>
            <a:off x="891055" y="12783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 ∧ 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9B14F1-62E4-652A-92E9-02EE2249DC8F}"/>
              </a:ext>
            </a:extLst>
          </p:cNvPr>
          <p:cNvSpPr txBox="1"/>
          <p:nvPr/>
        </p:nvSpPr>
        <p:spPr>
          <a:xfrm>
            <a:off x="2045185" y="12783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2</a:t>
            </a:r>
            <a:r>
              <a:rPr lang="en-US" dirty="0"/>
              <a:t> ∧ 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1F8D00-11C1-F5E4-9200-EF65A9EC54EF}"/>
              </a:ext>
            </a:extLst>
          </p:cNvPr>
          <p:cNvSpPr txBox="1"/>
          <p:nvPr/>
        </p:nvSpPr>
        <p:spPr>
          <a:xfrm>
            <a:off x="2926709" y="12783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3</a:t>
            </a:r>
            <a:r>
              <a:rPr lang="en-US" dirty="0"/>
              <a:t> ∧ 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572B43-0740-ED5F-0AB4-DAD933F1C9EB}"/>
              </a:ext>
            </a:extLst>
          </p:cNvPr>
          <p:cNvSpPr txBox="1"/>
          <p:nvPr/>
        </p:nvSpPr>
        <p:spPr>
          <a:xfrm>
            <a:off x="639007" y="3569008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Law of total probability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AC50B-61A4-E40E-D02B-450BECD519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3696"/>
          <a:stretch/>
        </p:blipFill>
        <p:spPr>
          <a:xfrm>
            <a:off x="619151" y="4026414"/>
            <a:ext cx="9048349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6290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49993-4F9A-C3EA-9DB3-F08076887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FEED4648-D555-3B89-237D-415CA960C0A9}"/>
              </a:ext>
            </a:extLst>
          </p:cNvPr>
          <p:cNvSpPr>
            <a:spLocks noChangeAspect="1"/>
          </p:cNvSpPr>
          <p:nvPr/>
        </p:nvSpPr>
        <p:spPr>
          <a:xfrm>
            <a:off x="808283" y="399295"/>
            <a:ext cx="901644" cy="2129589"/>
          </a:xfrm>
          <a:custGeom>
            <a:avLst/>
            <a:gdLst>
              <a:gd name="connsiteX0" fmla="*/ 33349 w 901644"/>
              <a:gd name="connsiteY0" fmla="*/ 0 h 2129589"/>
              <a:gd name="connsiteX1" fmla="*/ 901644 w 901644"/>
              <a:gd name="connsiteY1" fmla="*/ 0 h 2129589"/>
              <a:gd name="connsiteX2" fmla="*/ 901644 w 901644"/>
              <a:gd name="connsiteY2" fmla="*/ 2129589 h 2129589"/>
              <a:gd name="connsiteX3" fmla="*/ 33349 w 901644"/>
              <a:gd name="connsiteY3" fmla="*/ 2129589 h 2129589"/>
              <a:gd name="connsiteX4" fmla="*/ 0 w 901644"/>
              <a:gd name="connsiteY4" fmla="*/ 2096240 h 2129589"/>
              <a:gd name="connsiteX5" fmla="*/ 0 w 901644"/>
              <a:gd name="connsiteY5" fmla="*/ 33349 h 2129589"/>
              <a:gd name="connsiteX6" fmla="*/ 33349 w 901644"/>
              <a:gd name="connsiteY6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1644" h="2129589">
                <a:moveTo>
                  <a:pt x="33349" y="0"/>
                </a:moveTo>
                <a:lnTo>
                  <a:pt x="901644" y="0"/>
                </a:lnTo>
                <a:lnTo>
                  <a:pt x="901644" y="2129589"/>
                </a:lnTo>
                <a:lnTo>
                  <a:pt x="33349" y="2129589"/>
                </a:lnTo>
                <a:cubicBezTo>
                  <a:pt x="14931" y="2129589"/>
                  <a:pt x="0" y="2114658"/>
                  <a:pt x="0" y="2096240"/>
                </a:cubicBezTo>
                <a:lnTo>
                  <a:pt x="0" y="33349"/>
                </a:lnTo>
                <a:cubicBezTo>
                  <a:pt x="0" y="14931"/>
                  <a:pt x="14931" y="0"/>
                  <a:pt x="33349" y="0"/>
                </a:cubicBezTo>
                <a:close/>
              </a:path>
            </a:pathLst>
          </a:cu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FFD5DD1-89E1-640B-ABD9-8EFDC1B37DD7}"/>
              </a:ext>
            </a:extLst>
          </p:cNvPr>
          <p:cNvSpPr>
            <a:spLocks noChangeAspect="1"/>
          </p:cNvSpPr>
          <p:nvPr/>
        </p:nvSpPr>
        <p:spPr>
          <a:xfrm>
            <a:off x="2938675" y="399295"/>
            <a:ext cx="666751" cy="2129589"/>
          </a:xfrm>
          <a:custGeom>
            <a:avLst/>
            <a:gdLst>
              <a:gd name="connsiteX0" fmla="*/ 0 w 666751"/>
              <a:gd name="connsiteY0" fmla="*/ 0 h 2129589"/>
              <a:gd name="connsiteX1" fmla="*/ 633402 w 666751"/>
              <a:gd name="connsiteY1" fmla="*/ 0 h 2129589"/>
              <a:gd name="connsiteX2" fmla="*/ 666751 w 666751"/>
              <a:gd name="connsiteY2" fmla="*/ 33349 h 2129589"/>
              <a:gd name="connsiteX3" fmla="*/ 666751 w 666751"/>
              <a:gd name="connsiteY3" fmla="*/ 2096240 h 2129589"/>
              <a:gd name="connsiteX4" fmla="*/ 633402 w 666751"/>
              <a:gd name="connsiteY4" fmla="*/ 2129589 h 2129589"/>
              <a:gd name="connsiteX5" fmla="*/ 0 w 666751"/>
              <a:gd name="connsiteY5" fmla="*/ 2129589 h 2129589"/>
              <a:gd name="connsiteX6" fmla="*/ 0 w 666751"/>
              <a:gd name="connsiteY6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1" h="2129589">
                <a:moveTo>
                  <a:pt x="0" y="0"/>
                </a:moveTo>
                <a:lnTo>
                  <a:pt x="633402" y="0"/>
                </a:lnTo>
                <a:cubicBezTo>
                  <a:pt x="651820" y="0"/>
                  <a:pt x="666751" y="14931"/>
                  <a:pt x="666751" y="33349"/>
                </a:cubicBezTo>
                <a:lnTo>
                  <a:pt x="666751" y="2096240"/>
                </a:lnTo>
                <a:cubicBezTo>
                  <a:pt x="666751" y="2114658"/>
                  <a:pt x="651820" y="2129589"/>
                  <a:pt x="633402" y="2129589"/>
                </a:cubicBezTo>
                <a:lnTo>
                  <a:pt x="0" y="212958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E8DC1B-7815-E591-11F0-CC30317F63DB}"/>
              </a:ext>
            </a:extLst>
          </p:cNvPr>
          <p:cNvSpPr/>
          <p:nvPr/>
        </p:nvSpPr>
        <p:spPr>
          <a:xfrm>
            <a:off x="1709926" y="399295"/>
            <a:ext cx="1228749" cy="2129589"/>
          </a:xfrm>
          <a:prstGeom prst="rect">
            <a:avLst/>
          </a:pr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63FBDD-3C0F-6E24-559C-E94A933693D9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365D110-52C0-6702-FD5B-2FF9E8DCFBA4}"/>
              </a:ext>
            </a:extLst>
          </p:cNvPr>
          <p:cNvSpPr>
            <a:spLocks noChangeAspect="1"/>
          </p:cNvSpPr>
          <p:nvPr/>
        </p:nvSpPr>
        <p:spPr>
          <a:xfrm>
            <a:off x="1865376" y="777240"/>
            <a:ext cx="1073300" cy="1371600"/>
          </a:xfrm>
          <a:custGeom>
            <a:avLst/>
            <a:gdLst>
              <a:gd name="connsiteX0" fmla="*/ 685800 w 1073300"/>
              <a:gd name="connsiteY0" fmla="*/ 0 h 1371600"/>
              <a:gd name="connsiteX1" fmla="*/ 1069237 w 1073300"/>
              <a:gd name="connsiteY1" fmla="*/ 117124 h 1371600"/>
              <a:gd name="connsiteX2" fmla="*/ 1073300 w 1073300"/>
              <a:gd name="connsiteY2" fmla="*/ 120476 h 1371600"/>
              <a:gd name="connsiteX3" fmla="*/ 1073300 w 1073300"/>
              <a:gd name="connsiteY3" fmla="*/ 1251124 h 1371600"/>
              <a:gd name="connsiteX4" fmla="*/ 1069237 w 1073300"/>
              <a:gd name="connsiteY4" fmla="*/ 1254476 h 1371600"/>
              <a:gd name="connsiteX5" fmla="*/ 685800 w 1073300"/>
              <a:gd name="connsiteY5" fmla="*/ 1371600 h 1371600"/>
              <a:gd name="connsiteX6" fmla="*/ 0 w 1073300"/>
              <a:gd name="connsiteY6" fmla="*/ 685800 h 1371600"/>
              <a:gd name="connsiteX7" fmla="*/ 685800 w 1073300"/>
              <a:gd name="connsiteY7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3300" h="1371600">
                <a:moveTo>
                  <a:pt x="685800" y="0"/>
                </a:moveTo>
                <a:cubicBezTo>
                  <a:pt x="827834" y="0"/>
                  <a:pt x="959783" y="43178"/>
                  <a:pt x="1069237" y="117124"/>
                </a:cubicBezTo>
                <a:lnTo>
                  <a:pt x="1073300" y="120476"/>
                </a:lnTo>
                <a:lnTo>
                  <a:pt x="1073300" y="1251124"/>
                </a:lnTo>
                <a:lnTo>
                  <a:pt x="1069237" y="1254476"/>
                </a:lnTo>
                <a:cubicBezTo>
                  <a:pt x="959783" y="1328422"/>
                  <a:pt x="827834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5944C89-3BF3-A98B-9980-8ACF62FD3EEC}"/>
              </a:ext>
            </a:extLst>
          </p:cNvPr>
          <p:cNvSpPr/>
          <p:nvPr/>
        </p:nvSpPr>
        <p:spPr>
          <a:xfrm>
            <a:off x="2938676" y="897716"/>
            <a:ext cx="298300" cy="1130648"/>
          </a:xfrm>
          <a:custGeom>
            <a:avLst/>
            <a:gdLst>
              <a:gd name="connsiteX0" fmla="*/ 0 w 298300"/>
              <a:gd name="connsiteY0" fmla="*/ 0 h 1130648"/>
              <a:gd name="connsiteX1" fmla="*/ 97434 w 298300"/>
              <a:gd name="connsiteY1" fmla="*/ 80390 h 1130648"/>
              <a:gd name="connsiteX2" fmla="*/ 298300 w 298300"/>
              <a:gd name="connsiteY2" fmla="*/ 565324 h 1130648"/>
              <a:gd name="connsiteX3" fmla="*/ 97434 w 298300"/>
              <a:gd name="connsiteY3" fmla="*/ 1050258 h 1130648"/>
              <a:gd name="connsiteX4" fmla="*/ 0 w 298300"/>
              <a:gd name="connsiteY4" fmla="*/ 1130648 h 1130648"/>
              <a:gd name="connsiteX5" fmla="*/ 0 w 298300"/>
              <a:gd name="connsiteY5" fmla="*/ 0 h 113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300" h="1130648">
                <a:moveTo>
                  <a:pt x="0" y="0"/>
                </a:moveTo>
                <a:lnTo>
                  <a:pt x="97434" y="80390"/>
                </a:lnTo>
                <a:cubicBezTo>
                  <a:pt x="221539" y="204496"/>
                  <a:pt x="298300" y="375946"/>
                  <a:pt x="298300" y="565324"/>
                </a:cubicBezTo>
                <a:cubicBezTo>
                  <a:pt x="298300" y="754703"/>
                  <a:pt x="221539" y="926153"/>
                  <a:pt x="97434" y="1050258"/>
                </a:cubicBezTo>
                <a:lnTo>
                  <a:pt x="0" y="11306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A4ACC3-7D1E-2F63-1626-B5B0C0725859}"/>
              </a:ext>
            </a:extLst>
          </p:cNvPr>
          <p:cNvSpPr txBox="1"/>
          <p:nvPr/>
        </p:nvSpPr>
        <p:spPr>
          <a:xfrm>
            <a:off x="639007" y="2738640"/>
            <a:ext cx="4940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P(E) = P(P</a:t>
            </a:r>
            <a:r>
              <a:rPr lang="en-US" sz="2400" baseline="-25000" dirty="0"/>
              <a:t>1</a:t>
            </a:r>
            <a:r>
              <a:rPr lang="en-US" sz="2400" dirty="0"/>
              <a:t> ∧ E) + P(P</a:t>
            </a:r>
            <a:r>
              <a:rPr lang="en-US" sz="2400" baseline="-25000" dirty="0"/>
              <a:t>2</a:t>
            </a:r>
            <a:r>
              <a:rPr lang="en-US" sz="2400" dirty="0"/>
              <a:t> ∧ E) + P(P</a:t>
            </a:r>
            <a:r>
              <a:rPr lang="en-US" sz="2400" baseline="-25000" dirty="0"/>
              <a:t>3</a:t>
            </a:r>
            <a:r>
              <a:rPr lang="en-US" sz="2400" dirty="0"/>
              <a:t> ∧ 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A5ACB5-9E52-6A31-4F2A-839A6ACC514B}"/>
              </a:ext>
            </a:extLst>
          </p:cNvPr>
          <p:cNvSpPr txBox="1"/>
          <p:nvPr/>
        </p:nvSpPr>
        <p:spPr>
          <a:xfrm>
            <a:off x="891055" y="12783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 ∧ 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6E8861-A85C-757E-5C1D-559E3D98821C}"/>
              </a:ext>
            </a:extLst>
          </p:cNvPr>
          <p:cNvSpPr txBox="1"/>
          <p:nvPr/>
        </p:nvSpPr>
        <p:spPr>
          <a:xfrm>
            <a:off x="2045185" y="12783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2</a:t>
            </a:r>
            <a:r>
              <a:rPr lang="en-US" dirty="0"/>
              <a:t> ∧ 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E2FBB2-E6D5-E620-C294-264D93137464}"/>
              </a:ext>
            </a:extLst>
          </p:cNvPr>
          <p:cNvSpPr txBox="1"/>
          <p:nvPr/>
        </p:nvSpPr>
        <p:spPr>
          <a:xfrm>
            <a:off x="2926709" y="12783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3</a:t>
            </a:r>
            <a:r>
              <a:rPr lang="en-US" dirty="0"/>
              <a:t> ∧ 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BDBCDC-DE84-1CB0-CA87-A98EAACE5752}"/>
              </a:ext>
            </a:extLst>
          </p:cNvPr>
          <p:cNvSpPr txBox="1"/>
          <p:nvPr/>
        </p:nvSpPr>
        <p:spPr>
          <a:xfrm>
            <a:off x="639007" y="3569008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Law of total probability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0BCAB8-65AE-4D80-24FA-20DFE10DDD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5147"/>
          <a:stretch/>
        </p:blipFill>
        <p:spPr>
          <a:xfrm>
            <a:off x="619151" y="4026414"/>
            <a:ext cx="9048349" cy="155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481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4AFEC-4FEB-68A3-48C5-AD29579B7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6D21BDAC-3657-DA30-8078-A8A609D81EB7}"/>
              </a:ext>
            </a:extLst>
          </p:cNvPr>
          <p:cNvSpPr>
            <a:spLocks noChangeAspect="1"/>
          </p:cNvSpPr>
          <p:nvPr/>
        </p:nvSpPr>
        <p:spPr>
          <a:xfrm>
            <a:off x="808283" y="399295"/>
            <a:ext cx="901644" cy="2129589"/>
          </a:xfrm>
          <a:custGeom>
            <a:avLst/>
            <a:gdLst>
              <a:gd name="connsiteX0" fmla="*/ 33349 w 901644"/>
              <a:gd name="connsiteY0" fmla="*/ 0 h 2129589"/>
              <a:gd name="connsiteX1" fmla="*/ 901644 w 901644"/>
              <a:gd name="connsiteY1" fmla="*/ 0 h 2129589"/>
              <a:gd name="connsiteX2" fmla="*/ 901644 w 901644"/>
              <a:gd name="connsiteY2" fmla="*/ 2129589 h 2129589"/>
              <a:gd name="connsiteX3" fmla="*/ 33349 w 901644"/>
              <a:gd name="connsiteY3" fmla="*/ 2129589 h 2129589"/>
              <a:gd name="connsiteX4" fmla="*/ 0 w 901644"/>
              <a:gd name="connsiteY4" fmla="*/ 2096240 h 2129589"/>
              <a:gd name="connsiteX5" fmla="*/ 0 w 901644"/>
              <a:gd name="connsiteY5" fmla="*/ 33349 h 2129589"/>
              <a:gd name="connsiteX6" fmla="*/ 33349 w 901644"/>
              <a:gd name="connsiteY6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1644" h="2129589">
                <a:moveTo>
                  <a:pt x="33349" y="0"/>
                </a:moveTo>
                <a:lnTo>
                  <a:pt x="901644" y="0"/>
                </a:lnTo>
                <a:lnTo>
                  <a:pt x="901644" y="2129589"/>
                </a:lnTo>
                <a:lnTo>
                  <a:pt x="33349" y="2129589"/>
                </a:lnTo>
                <a:cubicBezTo>
                  <a:pt x="14931" y="2129589"/>
                  <a:pt x="0" y="2114658"/>
                  <a:pt x="0" y="2096240"/>
                </a:cubicBezTo>
                <a:lnTo>
                  <a:pt x="0" y="33349"/>
                </a:lnTo>
                <a:cubicBezTo>
                  <a:pt x="0" y="14931"/>
                  <a:pt x="14931" y="0"/>
                  <a:pt x="33349" y="0"/>
                </a:cubicBezTo>
                <a:close/>
              </a:path>
            </a:pathLst>
          </a:cu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D34AF7B-7749-6311-1F47-800CA114371A}"/>
              </a:ext>
            </a:extLst>
          </p:cNvPr>
          <p:cNvSpPr>
            <a:spLocks noChangeAspect="1"/>
          </p:cNvSpPr>
          <p:nvPr/>
        </p:nvSpPr>
        <p:spPr>
          <a:xfrm>
            <a:off x="2938675" y="399295"/>
            <a:ext cx="666751" cy="2129589"/>
          </a:xfrm>
          <a:custGeom>
            <a:avLst/>
            <a:gdLst>
              <a:gd name="connsiteX0" fmla="*/ 0 w 666751"/>
              <a:gd name="connsiteY0" fmla="*/ 0 h 2129589"/>
              <a:gd name="connsiteX1" fmla="*/ 633402 w 666751"/>
              <a:gd name="connsiteY1" fmla="*/ 0 h 2129589"/>
              <a:gd name="connsiteX2" fmla="*/ 666751 w 666751"/>
              <a:gd name="connsiteY2" fmla="*/ 33349 h 2129589"/>
              <a:gd name="connsiteX3" fmla="*/ 666751 w 666751"/>
              <a:gd name="connsiteY3" fmla="*/ 2096240 h 2129589"/>
              <a:gd name="connsiteX4" fmla="*/ 633402 w 666751"/>
              <a:gd name="connsiteY4" fmla="*/ 2129589 h 2129589"/>
              <a:gd name="connsiteX5" fmla="*/ 0 w 666751"/>
              <a:gd name="connsiteY5" fmla="*/ 2129589 h 2129589"/>
              <a:gd name="connsiteX6" fmla="*/ 0 w 666751"/>
              <a:gd name="connsiteY6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1" h="2129589">
                <a:moveTo>
                  <a:pt x="0" y="0"/>
                </a:moveTo>
                <a:lnTo>
                  <a:pt x="633402" y="0"/>
                </a:lnTo>
                <a:cubicBezTo>
                  <a:pt x="651820" y="0"/>
                  <a:pt x="666751" y="14931"/>
                  <a:pt x="666751" y="33349"/>
                </a:cubicBezTo>
                <a:lnTo>
                  <a:pt x="666751" y="2096240"/>
                </a:lnTo>
                <a:cubicBezTo>
                  <a:pt x="666751" y="2114658"/>
                  <a:pt x="651820" y="2129589"/>
                  <a:pt x="633402" y="2129589"/>
                </a:cubicBezTo>
                <a:lnTo>
                  <a:pt x="0" y="212958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FCADA0-4B7D-AEAA-0C68-EDD7A6BA68B3}"/>
              </a:ext>
            </a:extLst>
          </p:cNvPr>
          <p:cNvSpPr/>
          <p:nvPr/>
        </p:nvSpPr>
        <p:spPr>
          <a:xfrm>
            <a:off x="1709926" y="399295"/>
            <a:ext cx="1228749" cy="2129589"/>
          </a:xfrm>
          <a:prstGeom prst="rect">
            <a:avLst/>
          </a:pr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76264C-64DC-D3BA-1EA3-187B0CA96FBA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1640C2E-46CE-B85B-410C-91773E56012C}"/>
              </a:ext>
            </a:extLst>
          </p:cNvPr>
          <p:cNvSpPr>
            <a:spLocks noChangeAspect="1"/>
          </p:cNvSpPr>
          <p:nvPr/>
        </p:nvSpPr>
        <p:spPr>
          <a:xfrm>
            <a:off x="1865376" y="777240"/>
            <a:ext cx="1073300" cy="1371600"/>
          </a:xfrm>
          <a:custGeom>
            <a:avLst/>
            <a:gdLst>
              <a:gd name="connsiteX0" fmla="*/ 685800 w 1073300"/>
              <a:gd name="connsiteY0" fmla="*/ 0 h 1371600"/>
              <a:gd name="connsiteX1" fmla="*/ 1069237 w 1073300"/>
              <a:gd name="connsiteY1" fmla="*/ 117124 h 1371600"/>
              <a:gd name="connsiteX2" fmla="*/ 1073300 w 1073300"/>
              <a:gd name="connsiteY2" fmla="*/ 120476 h 1371600"/>
              <a:gd name="connsiteX3" fmla="*/ 1073300 w 1073300"/>
              <a:gd name="connsiteY3" fmla="*/ 1251124 h 1371600"/>
              <a:gd name="connsiteX4" fmla="*/ 1069237 w 1073300"/>
              <a:gd name="connsiteY4" fmla="*/ 1254476 h 1371600"/>
              <a:gd name="connsiteX5" fmla="*/ 685800 w 1073300"/>
              <a:gd name="connsiteY5" fmla="*/ 1371600 h 1371600"/>
              <a:gd name="connsiteX6" fmla="*/ 0 w 1073300"/>
              <a:gd name="connsiteY6" fmla="*/ 685800 h 1371600"/>
              <a:gd name="connsiteX7" fmla="*/ 685800 w 1073300"/>
              <a:gd name="connsiteY7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3300" h="1371600">
                <a:moveTo>
                  <a:pt x="685800" y="0"/>
                </a:moveTo>
                <a:cubicBezTo>
                  <a:pt x="827834" y="0"/>
                  <a:pt x="959783" y="43178"/>
                  <a:pt x="1069237" y="117124"/>
                </a:cubicBezTo>
                <a:lnTo>
                  <a:pt x="1073300" y="120476"/>
                </a:lnTo>
                <a:lnTo>
                  <a:pt x="1073300" y="1251124"/>
                </a:lnTo>
                <a:lnTo>
                  <a:pt x="1069237" y="1254476"/>
                </a:lnTo>
                <a:cubicBezTo>
                  <a:pt x="959783" y="1328422"/>
                  <a:pt x="827834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0FD96D5A-5C20-4DA1-595F-C2318C56009A}"/>
              </a:ext>
            </a:extLst>
          </p:cNvPr>
          <p:cNvSpPr/>
          <p:nvPr/>
        </p:nvSpPr>
        <p:spPr>
          <a:xfrm>
            <a:off x="2938676" y="897716"/>
            <a:ext cx="298300" cy="1130648"/>
          </a:xfrm>
          <a:custGeom>
            <a:avLst/>
            <a:gdLst>
              <a:gd name="connsiteX0" fmla="*/ 0 w 298300"/>
              <a:gd name="connsiteY0" fmla="*/ 0 h 1130648"/>
              <a:gd name="connsiteX1" fmla="*/ 97434 w 298300"/>
              <a:gd name="connsiteY1" fmla="*/ 80390 h 1130648"/>
              <a:gd name="connsiteX2" fmla="*/ 298300 w 298300"/>
              <a:gd name="connsiteY2" fmla="*/ 565324 h 1130648"/>
              <a:gd name="connsiteX3" fmla="*/ 97434 w 298300"/>
              <a:gd name="connsiteY3" fmla="*/ 1050258 h 1130648"/>
              <a:gd name="connsiteX4" fmla="*/ 0 w 298300"/>
              <a:gd name="connsiteY4" fmla="*/ 1130648 h 1130648"/>
              <a:gd name="connsiteX5" fmla="*/ 0 w 298300"/>
              <a:gd name="connsiteY5" fmla="*/ 0 h 113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300" h="1130648">
                <a:moveTo>
                  <a:pt x="0" y="0"/>
                </a:moveTo>
                <a:lnTo>
                  <a:pt x="97434" y="80390"/>
                </a:lnTo>
                <a:cubicBezTo>
                  <a:pt x="221539" y="204496"/>
                  <a:pt x="298300" y="375946"/>
                  <a:pt x="298300" y="565324"/>
                </a:cubicBezTo>
                <a:cubicBezTo>
                  <a:pt x="298300" y="754703"/>
                  <a:pt x="221539" y="926153"/>
                  <a:pt x="97434" y="1050258"/>
                </a:cubicBezTo>
                <a:lnTo>
                  <a:pt x="0" y="11306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B4CE7F-2932-3055-06E8-0CBB75346803}"/>
              </a:ext>
            </a:extLst>
          </p:cNvPr>
          <p:cNvSpPr txBox="1"/>
          <p:nvPr/>
        </p:nvSpPr>
        <p:spPr>
          <a:xfrm>
            <a:off x="891055" y="12783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 ∧ 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3024CF-3DD4-DCEC-E91D-C9AFD5282493}"/>
              </a:ext>
            </a:extLst>
          </p:cNvPr>
          <p:cNvSpPr txBox="1"/>
          <p:nvPr/>
        </p:nvSpPr>
        <p:spPr>
          <a:xfrm>
            <a:off x="2045185" y="12783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2</a:t>
            </a:r>
            <a:r>
              <a:rPr lang="en-US" dirty="0"/>
              <a:t> ∧ 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DFE94A-0605-35FE-57B2-46E339AA0532}"/>
              </a:ext>
            </a:extLst>
          </p:cNvPr>
          <p:cNvSpPr txBox="1"/>
          <p:nvPr/>
        </p:nvSpPr>
        <p:spPr>
          <a:xfrm>
            <a:off x="2926709" y="12783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3</a:t>
            </a:r>
            <a:r>
              <a:rPr lang="en-US" dirty="0"/>
              <a:t> ∧ 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1FB35C-0E93-9DC9-E51B-1190F284819D}"/>
              </a:ext>
            </a:extLst>
          </p:cNvPr>
          <p:cNvSpPr txBox="1"/>
          <p:nvPr/>
        </p:nvSpPr>
        <p:spPr>
          <a:xfrm>
            <a:off x="639007" y="3569008"/>
            <a:ext cx="3161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Law of total probability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A76AF3-5011-96E2-B5F6-5834503B7A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449"/>
          <a:stretch/>
        </p:blipFill>
        <p:spPr>
          <a:xfrm>
            <a:off x="619151" y="4026414"/>
            <a:ext cx="9048349" cy="2054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ED8E36-5179-0A9D-29B0-C6BA5AEB0279}"/>
              </a:ext>
            </a:extLst>
          </p:cNvPr>
          <p:cNvSpPr txBox="1"/>
          <p:nvPr/>
        </p:nvSpPr>
        <p:spPr>
          <a:xfrm>
            <a:off x="639007" y="2738640"/>
            <a:ext cx="7202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P(E) = P(P</a:t>
            </a:r>
            <a:r>
              <a:rPr lang="en-US" sz="2400" baseline="-25000" dirty="0"/>
              <a:t>1</a:t>
            </a:r>
            <a:r>
              <a:rPr lang="en-US" sz="2400" dirty="0"/>
              <a:t>) · P(E | P</a:t>
            </a:r>
            <a:r>
              <a:rPr lang="en-US" sz="2400" baseline="-25000" dirty="0"/>
              <a:t>1</a:t>
            </a:r>
            <a:r>
              <a:rPr lang="en-US" sz="2400" dirty="0"/>
              <a:t>) + P(P</a:t>
            </a:r>
            <a:r>
              <a:rPr lang="en-US" sz="2400" baseline="-25000" dirty="0"/>
              <a:t>2</a:t>
            </a:r>
            <a:r>
              <a:rPr lang="en-US" sz="2400" dirty="0"/>
              <a:t>) · P(E | P</a:t>
            </a:r>
            <a:r>
              <a:rPr lang="en-US" sz="2400" baseline="-25000" dirty="0"/>
              <a:t>2</a:t>
            </a:r>
            <a:r>
              <a:rPr lang="en-US" sz="2400" dirty="0"/>
              <a:t>) + P(P</a:t>
            </a:r>
            <a:r>
              <a:rPr lang="en-US" sz="2400" baseline="-25000" dirty="0"/>
              <a:t>3</a:t>
            </a:r>
            <a:r>
              <a:rPr lang="en-US" sz="2400" dirty="0"/>
              <a:t>) · P(E | P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17178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7B422-BEA0-C5FA-D21C-52C624088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8DB403B-AF76-A8E0-7B2A-C10AB1BBD1A9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473A47B-138D-847B-2AF4-AADDEBFF0ACE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E6A32ED-CDA3-D5A1-8CD3-BF1171BB2A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2D10BB7-4961-8247-4CE7-4BB82CB959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1F96357-9140-1CD5-C284-A44E0D501FF3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2E04D49-49B4-7069-06FE-61329DBDF5BD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78E130-A9CE-C634-07DE-D56BFADC089F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57631D-2FC4-DE01-CC16-AE2B06C0B5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A0C73F0-5559-4EEC-BED4-70BDDA2182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17F66DE-2405-DD62-F14B-F2B60A8A599B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3AC18FA-44D0-A260-0865-84804CB8C00E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9EAB0A-7D8C-1674-BC9C-5CE430F03B41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9C44AABB-DF7A-3184-2A81-CAE70B591F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9F9716A-859E-D2E4-452A-27B8FE7FE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959DC31-1456-AF74-26FE-E2950BE6BCE9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4191529-D4FA-74F6-121E-35C01114F61C}"/>
              </a:ext>
            </a:extLst>
          </p:cNvPr>
          <p:cNvGrpSpPr/>
          <p:nvPr/>
        </p:nvGrpSpPr>
        <p:grpSpPr>
          <a:xfrm>
            <a:off x="469730" y="399295"/>
            <a:ext cx="3135697" cy="2129589"/>
            <a:chOff x="4358873" y="0"/>
            <a:chExt cx="3135697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FF2AEC7-DA3F-41A2-333A-70A909C5C16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2207832-27ED-4934-379B-79A4A70871F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9FE6207-39CD-13D0-FFB0-C34A314ACE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2145519-021B-8683-76BF-DE07C97F25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74A33409-F3B5-F3A6-EE26-F3853DDE09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05EAA3-B43A-98E4-3D7E-04DBAF5EA48F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02EA0D-038B-9F4D-0282-CC40178B8243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43C64D3-74C4-E17B-18FF-6D111EF77E74}"/>
                </a:ext>
              </a:extLst>
            </p:cNvPr>
            <p:cNvSpPr txBox="1"/>
            <p:nvPr/>
          </p:nvSpPr>
          <p:spPr>
            <a:xfrm>
              <a:off x="4358873" y="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Ω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9E33AF5-5D5A-71ED-3071-BB4B7AFD3CD4}"/>
              </a:ext>
            </a:extLst>
          </p:cNvPr>
          <p:cNvGrpSpPr/>
          <p:nvPr/>
        </p:nvGrpSpPr>
        <p:grpSpPr>
          <a:xfrm>
            <a:off x="8335575" y="214629"/>
            <a:ext cx="933053" cy="1822874"/>
            <a:chOff x="8335575" y="214629"/>
            <a:chExt cx="933053" cy="1822874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EA4646-C891-197D-E85B-FBA2D976B4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7F33061-89EC-8714-E7DE-D75C89D4F7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480222-4A8C-CC99-1525-88438CD1D4D2}"/>
                </a:ext>
              </a:extLst>
            </p:cNvPr>
            <p:cNvSpPr txBox="1"/>
            <p:nvPr/>
          </p:nvSpPr>
          <p:spPr>
            <a:xfrm>
              <a:off x="8335575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| E)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789C09E-38A7-C298-EEC2-8C3D27FA9A7D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85C0DF5-396D-7492-A245-48EAA3FF0E0F}"/>
              </a:ext>
            </a:extLst>
          </p:cNvPr>
          <p:cNvGrpSpPr/>
          <p:nvPr/>
        </p:nvGrpSpPr>
        <p:grpSpPr>
          <a:xfrm>
            <a:off x="9771183" y="214629"/>
            <a:ext cx="930190" cy="1822874"/>
            <a:chOff x="9771183" y="214629"/>
            <a:chExt cx="930190" cy="182287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6D5D60F-C2AF-19E0-2750-3F27688FA004}"/>
                </a:ext>
              </a:extLst>
            </p:cNvPr>
            <p:cNvGrpSpPr/>
            <p:nvPr/>
          </p:nvGrpSpPr>
          <p:grpSpPr>
            <a:xfrm>
              <a:off x="9800598" y="858947"/>
              <a:ext cx="900775" cy="1178556"/>
              <a:chOff x="9800598" y="858947"/>
              <a:chExt cx="900775" cy="117855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0483A08-C90F-289A-A54C-22903F9EC1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598" y="135485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Diamond 48">
                <a:extLst>
                  <a:ext uri="{FF2B5EF4-FFF2-40B4-BE49-F238E27FC236}">
                    <a16:creationId xmlns:a16="http://schemas.microsoft.com/office/drawing/2014/main" id="{7718722F-055E-336A-D122-2B5B98F8172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0135" y="159580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E89FBE87-1880-9B5D-875F-86397E1CFC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1876" y="85894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E71D876-A3CE-3DAB-5534-E8EEDE065DD2}"/>
                </a:ext>
              </a:extLst>
            </p:cNvPr>
            <p:cNvSpPr txBox="1"/>
            <p:nvPr/>
          </p:nvSpPr>
          <p:spPr>
            <a:xfrm>
              <a:off x="9771183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 | H)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902948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0B879-9E6F-BA05-7CD7-0DF46CAAC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>
            <a:extLst>
              <a:ext uri="{FF2B5EF4-FFF2-40B4-BE49-F238E27FC236}">
                <a16:creationId xmlns:a16="http://schemas.microsoft.com/office/drawing/2014/main" id="{C2F1F5C2-6F80-044F-16EA-0A76BEC6CFFB}"/>
              </a:ext>
            </a:extLst>
          </p:cNvPr>
          <p:cNvSpPr>
            <a:spLocks noChangeAspect="1"/>
          </p:cNvSpPr>
          <p:nvPr/>
        </p:nvSpPr>
        <p:spPr>
          <a:xfrm>
            <a:off x="808284" y="3749256"/>
            <a:ext cx="2797143" cy="2129589"/>
          </a:xfrm>
          <a:custGeom>
            <a:avLst/>
            <a:gdLst>
              <a:gd name="connsiteX0" fmla="*/ 1050335 w 2797143"/>
              <a:gd name="connsiteY0" fmla="*/ 378994 h 2129589"/>
              <a:gd name="connsiteX1" fmla="*/ 364535 w 2797143"/>
              <a:gd name="connsiteY1" fmla="*/ 1064794 h 2129589"/>
              <a:gd name="connsiteX2" fmla="*/ 1050335 w 2797143"/>
              <a:gd name="connsiteY2" fmla="*/ 1750594 h 2129589"/>
              <a:gd name="connsiteX3" fmla="*/ 1736135 w 2797143"/>
              <a:gd name="connsiteY3" fmla="*/ 1064794 h 2129589"/>
              <a:gd name="connsiteX4" fmla="*/ 33349 w 2797143"/>
              <a:gd name="connsiteY4" fmla="*/ 0 h 2129589"/>
              <a:gd name="connsiteX5" fmla="*/ 2763794 w 2797143"/>
              <a:gd name="connsiteY5" fmla="*/ 0 h 2129589"/>
              <a:gd name="connsiteX6" fmla="*/ 2797143 w 2797143"/>
              <a:gd name="connsiteY6" fmla="*/ 33349 h 2129589"/>
              <a:gd name="connsiteX7" fmla="*/ 2797143 w 2797143"/>
              <a:gd name="connsiteY7" fmla="*/ 2096240 h 2129589"/>
              <a:gd name="connsiteX8" fmla="*/ 2763794 w 2797143"/>
              <a:gd name="connsiteY8" fmla="*/ 2129589 h 2129589"/>
              <a:gd name="connsiteX9" fmla="*/ 33349 w 2797143"/>
              <a:gd name="connsiteY9" fmla="*/ 2129589 h 2129589"/>
              <a:gd name="connsiteX10" fmla="*/ 0 w 2797143"/>
              <a:gd name="connsiteY10" fmla="*/ 2096240 h 2129589"/>
              <a:gd name="connsiteX11" fmla="*/ 0 w 2797143"/>
              <a:gd name="connsiteY11" fmla="*/ 33349 h 2129589"/>
              <a:gd name="connsiteX12" fmla="*/ 33349 w 2797143"/>
              <a:gd name="connsiteY12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7143" h="2129589">
                <a:moveTo>
                  <a:pt x="1050335" y="378994"/>
                </a:moveTo>
                <a:lnTo>
                  <a:pt x="364535" y="1064794"/>
                </a:lnTo>
                <a:lnTo>
                  <a:pt x="1050335" y="1750594"/>
                </a:lnTo>
                <a:lnTo>
                  <a:pt x="1736135" y="1064794"/>
                </a:lnTo>
                <a:close/>
                <a:moveTo>
                  <a:pt x="33349" y="0"/>
                </a:moveTo>
                <a:lnTo>
                  <a:pt x="2763794" y="0"/>
                </a:lnTo>
                <a:cubicBezTo>
                  <a:pt x="2782212" y="0"/>
                  <a:pt x="2797143" y="14931"/>
                  <a:pt x="2797143" y="33349"/>
                </a:cubicBezTo>
                <a:lnTo>
                  <a:pt x="2797143" y="2096240"/>
                </a:lnTo>
                <a:cubicBezTo>
                  <a:pt x="2797143" y="2114658"/>
                  <a:pt x="2782212" y="2129589"/>
                  <a:pt x="2763794" y="2129589"/>
                </a:cubicBezTo>
                <a:lnTo>
                  <a:pt x="33349" y="2129589"/>
                </a:lnTo>
                <a:cubicBezTo>
                  <a:pt x="14931" y="2129589"/>
                  <a:pt x="0" y="2114658"/>
                  <a:pt x="0" y="2096240"/>
                </a:cubicBezTo>
                <a:lnTo>
                  <a:pt x="0" y="33349"/>
                </a:lnTo>
                <a:cubicBezTo>
                  <a:pt x="0" y="14931"/>
                  <a:pt x="14931" y="0"/>
                  <a:pt x="33349" y="0"/>
                </a:cubicBezTo>
                <a:close/>
              </a:path>
            </a:pathLst>
          </a:cu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F7E2EF-5834-770A-D388-5E892D8EC27B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A7E89F0-9773-BC3B-09EF-6E8DC9A156A4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247C24D-115A-95DC-896F-FBEAA53ECF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B84A061-41FD-3FA2-15D6-815153F325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EBB05A9-846C-9B34-20F7-762FF6F231C4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8E9C16E-2BB8-B183-4BB1-7C9F00A7486B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7CC3B8C-0FD8-A016-76D8-0BD081ACFCA0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AA3BB2E-0580-6387-FCC0-67FF462216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3E2DB67D-4609-F905-4E97-7796496CBD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AD77E2C-8C90-E4E0-AF2D-B63C4CF22F61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2C41FA3-79E0-F896-E44E-80F888D9FE74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061CBF-E2DA-4B76-3DF6-04511CACB14E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BD46588C-110F-EF60-7974-662DC7BAB6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A99C1CC-0C9F-1B03-3622-E0A9EC48EE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E1C7251-5F87-3DAD-9401-96447FC9F908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1EA2CA1-B508-5738-79FB-9A746A472043}"/>
              </a:ext>
            </a:extLst>
          </p:cNvPr>
          <p:cNvGrpSpPr/>
          <p:nvPr/>
        </p:nvGrpSpPr>
        <p:grpSpPr>
          <a:xfrm>
            <a:off x="469730" y="399295"/>
            <a:ext cx="3135697" cy="2129589"/>
            <a:chOff x="4358873" y="0"/>
            <a:chExt cx="3135697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D56FFF9-52FF-8553-7E1E-C7DC0B989D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A652F1-7E9C-3A49-54F9-B8A6812CF1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B2FE4AF-F3B0-D535-EFB4-935A335783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BFE811A-D33F-D81E-6E14-804F40AB22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89E6DACF-41D5-EF5F-8877-8764343FB5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130401C-49BA-008F-95B5-F242805CB2B3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A09375B-2586-A45E-2418-C7B4B0078DB1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6906CA4-4954-2E18-C911-C67846E9F7C9}"/>
                </a:ext>
              </a:extLst>
            </p:cNvPr>
            <p:cNvSpPr txBox="1"/>
            <p:nvPr/>
          </p:nvSpPr>
          <p:spPr>
            <a:xfrm>
              <a:off x="4358873" y="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Ω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3A6132-4EC0-EE59-A7C8-33957D149481}"/>
              </a:ext>
            </a:extLst>
          </p:cNvPr>
          <p:cNvGrpSpPr/>
          <p:nvPr/>
        </p:nvGrpSpPr>
        <p:grpSpPr>
          <a:xfrm>
            <a:off x="8335575" y="214629"/>
            <a:ext cx="933053" cy="1822874"/>
            <a:chOff x="8335575" y="214629"/>
            <a:chExt cx="933053" cy="1822874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98B8583-0DBA-E7AE-3038-0DF44E7F19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C6B1A39-F107-A08E-932C-F460BAD1CA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24BB3C2-08D5-5B85-CEBC-C0DF55F7887C}"/>
                </a:ext>
              </a:extLst>
            </p:cNvPr>
            <p:cNvSpPr txBox="1"/>
            <p:nvPr/>
          </p:nvSpPr>
          <p:spPr>
            <a:xfrm>
              <a:off x="8335575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| E)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E45DB84-9DF9-2908-6B87-5B760AB66E10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D58FFA5-D0EF-223A-5B80-38F1CAF2D7F5}"/>
              </a:ext>
            </a:extLst>
          </p:cNvPr>
          <p:cNvSpPr txBox="1"/>
          <p:nvPr/>
        </p:nvSpPr>
        <p:spPr>
          <a:xfrm>
            <a:off x="469730" y="374925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9F689B21-F1EE-2449-12C7-F539967763B9}"/>
              </a:ext>
            </a:extLst>
          </p:cNvPr>
          <p:cNvSpPr>
            <a:spLocks noChangeAspect="1"/>
          </p:cNvSpPr>
          <p:nvPr/>
        </p:nvSpPr>
        <p:spPr>
          <a:xfrm>
            <a:off x="1178155" y="4128248"/>
            <a:ext cx="1371600" cy="1371600"/>
          </a:xfrm>
          <a:prstGeom prst="diamond">
            <a:avLst/>
          </a:prstGeom>
          <a:solidFill>
            <a:srgbClr val="FF26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1EBF37E-2D25-CBC4-6DB1-B4AEEBA51E98}"/>
              </a:ext>
            </a:extLst>
          </p:cNvPr>
          <p:cNvSpPr>
            <a:spLocks noChangeAspect="1"/>
          </p:cNvSpPr>
          <p:nvPr/>
        </p:nvSpPr>
        <p:spPr>
          <a:xfrm>
            <a:off x="1863954" y="4118588"/>
            <a:ext cx="1371600" cy="1371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5EB9A-32BA-B197-AFBE-DD898A4A52AB}"/>
              </a:ext>
            </a:extLst>
          </p:cNvPr>
          <p:cNvSpPr txBox="1"/>
          <p:nvPr/>
        </p:nvSpPr>
        <p:spPr>
          <a:xfrm>
            <a:off x="1201273" y="411858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76CC090-8815-5180-9AED-95BF4D7314EE}"/>
              </a:ext>
            </a:extLst>
          </p:cNvPr>
          <p:cNvSpPr>
            <a:spLocks noChangeAspect="1"/>
          </p:cNvSpPr>
          <p:nvPr/>
        </p:nvSpPr>
        <p:spPr>
          <a:xfrm>
            <a:off x="1861960" y="4154588"/>
            <a:ext cx="1371600" cy="137160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6887A52-D14F-8CE6-9371-4B15700FD255}"/>
              </a:ext>
            </a:extLst>
          </p:cNvPr>
          <p:cNvGrpSpPr/>
          <p:nvPr/>
        </p:nvGrpSpPr>
        <p:grpSpPr>
          <a:xfrm>
            <a:off x="9771183" y="214629"/>
            <a:ext cx="930190" cy="1822874"/>
            <a:chOff x="9771183" y="214629"/>
            <a:chExt cx="930190" cy="182287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275FD32-BEB0-D756-F5E2-FCD472782ECE}"/>
                </a:ext>
              </a:extLst>
            </p:cNvPr>
            <p:cNvGrpSpPr/>
            <p:nvPr/>
          </p:nvGrpSpPr>
          <p:grpSpPr>
            <a:xfrm>
              <a:off x="9800598" y="858947"/>
              <a:ext cx="900775" cy="1178556"/>
              <a:chOff x="9800598" y="858947"/>
              <a:chExt cx="900775" cy="1178556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A92B4D8-F6AB-D025-E293-37AFA3648A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598" y="135485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Diamond 48">
                <a:extLst>
                  <a:ext uri="{FF2B5EF4-FFF2-40B4-BE49-F238E27FC236}">
                    <a16:creationId xmlns:a16="http://schemas.microsoft.com/office/drawing/2014/main" id="{A74F85EA-8871-0746-968C-E4A5907D5B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0135" y="159580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866B6F6C-D4E9-8E84-20C4-DD9FD67BFA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1876" y="85894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758DEB7-5196-84E3-A910-10DFF1E201C3}"/>
                </a:ext>
              </a:extLst>
            </p:cNvPr>
            <p:cNvSpPr txBox="1"/>
            <p:nvPr/>
          </p:nvSpPr>
          <p:spPr>
            <a:xfrm>
              <a:off x="9771183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 | H)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0208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9D3E2-F367-6563-ED90-5201CFD7B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>
            <a:extLst>
              <a:ext uri="{FF2B5EF4-FFF2-40B4-BE49-F238E27FC236}">
                <a16:creationId xmlns:a16="http://schemas.microsoft.com/office/drawing/2014/main" id="{CACF5FCC-5D6B-779C-18AB-21E5E3DF2010}"/>
              </a:ext>
            </a:extLst>
          </p:cNvPr>
          <p:cNvSpPr>
            <a:spLocks noChangeAspect="1"/>
          </p:cNvSpPr>
          <p:nvPr/>
        </p:nvSpPr>
        <p:spPr>
          <a:xfrm>
            <a:off x="808284" y="3749256"/>
            <a:ext cx="2797143" cy="2129589"/>
          </a:xfrm>
          <a:custGeom>
            <a:avLst/>
            <a:gdLst>
              <a:gd name="connsiteX0" fmla="*/ 1050335 w 2797143"/>
              <a:gd name="connsiteY0" fmla="*/ 378994 h 2129589"/>
              <a:gd name="connsiteX1" fmla="*/ 364535 w 2797143"/>
              <a:gd name="connsiteY1" fmla="*/ 1064794 h 2129589"/>
              <a:gd name="connsiteX2" fmla="*/ 1050335 w 2797143"/>
              <a:gd name="connsiteY2" fmla="*/ 1750594 h 2129589"/>
              <a:gd name="connsiteX3" fmla="*/ 1736135 w 2797143"/>
              <a:gd name="connsiteY3" fmla="*/ 1064794 h 2129589"/>
              <a:gd name="connsiteX4" fmla="*/ 33349 w 2797143"/>
              <a:gd name="connsiteY4" fmla="*/ 0 h 2129589"/>
              <a:gd name="connsiteX5" fmla="*/ 2763794 w 2797143"/>
              <a:gd name="connsiteY5" fmla="*/ 0 h 2129589"/>
              <a:gd name="connsiteX6" fmla="*/ 2797143 w 2797143"/>
              <a:gd name="connsiteY6" fmla="*/ 33349 h 2129589"/>
              <a:gd name="connsiteX7" fmla="*/ 2797143 w 2797143"/>
              <a:gd name="connsiteY7" fmla="*/ 2096240 h 2129589"/>
              <a:gd name="connsiteX8" fmla="*/ 2763794 w 2797143"/>
              <a:gd name="connsiteY8" fmla="*/ 2129589 h 2129589"/>
              <a:gd name="connsiteX9" fmla="*/ 33349 w 2797143"/>
              <a:gd name="connsiteY9" fmla="*/ 2129589 h 2129589"/>
              <a:gd name="connsiteX10" fmla="*/ 0 w 2797143"/>
              <a:gd name="connsiteY10" fmla="*/ 2096240 h 2129589"/>
              <a:gd name="connsiteX11" fmla="*/ 0 w 2797143"/>
              <a:gd name="connsiteY11" fmla="*/ 33349 h 2129589"/>
              <a:gd name="connsiteX12" fmla="*/ 33349 w 2797143"/>
              <a:gd name="connsiteY12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7143" h="2129589">
                <a:moveTo>
                  <a:pt x="1050335" y="378994"/>
                </a:moveTo>
                <a:lnTo>
                  <a:pt x="364535" y="1064794"/>
                </a:lnTo>
                <a:lnTo>
                  <a:pt x="1050335" y="1750594"/>
                </a:lnTo>
                <a:lnTo>
                  <a:pt x="1736135" y="1064794"/>
                </a:lnTo>
                <a:close/>
                <a:moveTo>
                  <a:pt x="33349" y="0"/>
                </a:moveTo>
                <a:lnTo>
                  <a:pt x="2763794" y="0"/>
                </a:lnTo>
                <a:cubicBezTo>
                  <a:pt x="2782212" y="0"/>
                  <a:pt x="2797143" y="14931"/>
                  <a:pt x="2797143" y="33349"/>
                </a:cubicBezTo>
                <a:lnTo>
                  <a:pt x="2797143" y="2096240"/>
                </a:lnTo>
                <a:cubicBezTo>
                  <a:pt x="2797143" y="2114658"/>
                  <a:pt x="2782212" y="2129589"/>
                  <a:pt x="2763794" y="2129589"/>
                </a:cubicBezTo>
                <a:lnTo>
                  <a:pt x="33349" y="2129589"/>
                </a:lnTo>
                <a:cubicBezTo>
                  <a:pt x="14931" y="2129589"/>
                  <a:pt x="0" y="2114658"/>
                  <a:pt x="0" y="2096240"/>
                </a:cubicBezTo>
                <a:lnTo>
                  <a:pt x="0" y="33349"/>
                </a:lnTo>
                <a:cubicBezTo>
                  <a:pt x="0" y="14931"/>
                  <a:pt x="14931" y="0"/>
                  <a:pt x="33349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459AD6-253A-395E-B050-7B4082770C30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4F83155-98F1-C8BD-91E8-B0137B7802A4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5DBEE77-814C-6EC9-F556-921D3E63B1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856AD41F-44E2-8689-B16E-3A5BE3C7CD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23AD9F-5099-75DB-A98B-1CEABDCDF156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55C0F54-9A4B-39E2-3C67-CDCBD21D18D2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63D167-F2CB-C8EC-0352-587C993F3385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87F9ABD-D7E0-0CFB-E811-BF82A29E44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549F43C-4E3A-5097-3B7C-3F8F7A3819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E64095-675E-CA79-92E0-1C8AAA78CDF0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4183832-04BB-A030-8E6B-97BCF8AE178F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17C305E-97EB-B62E-DE11-9F8AC39236BF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C29D0747-6CF6-495F-B39E-BD7290959B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8E023EF-B5F9-461C-DCF7-87A45DC538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1025E63-EE53-5157-1B9D-B65705F8DAA5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7B0C99-4465-ADA2-FAF7-003BA223585D}"/>
              </a:ext>
            </a:extLst>
          </p:cNvPr>
          <p:cNvGrpSpPr/>
          <p:nvPr/>
        </p:nvGrpSpPr>
        <p:grpSpPr>
          <a:xfrm>
            <a:off x="469730" y="399295"/>
            <a:ext cx="3135697" cy="2129589"/>
            <a:chOff x="4358873" y="0"/>
            <a:chExt cx="3135697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8102A0B-C6D4-8F90-0241-4404D473C0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F4AA6C-EFC1-BAD9-1255-3FBE3DD17C1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C83D6764-5A8B-991D-AC14-A16C08E72C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F47A278C-FB2D-5979-593D-57316F8E2D6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7A4917DE-74E6-E73B-5FE7-BCC6AC2399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B7B74D7-2C11-E1E3-0B47-00A7057897F7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BA500FA-3CDA-59D0-3063-1645B6137D9A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DDEB465-8B1C-F327-DFE4-2F0129DD15EC}"/>
                </a:ext>
              </a:extLst>
            </p:cNvPr>
            <p:cNvSpPr txBox="1"/>
            <p:nvPr/>
          </p:nvSpPr>
          <p:spPr>
            <a:xfrm>
              <a:off x="4358873" y="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Ω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829A23E-CF87-C39F-4C81-03994982CB39}"/>
              </a:ext>
            </a:extLst>
          </p:cNvPr>
          <p:cNvSpPr txBox="1"/>
          <p:nvPr/>
        </p:nvSpPr>
        <p:spPr>
          <a:xfrm>
            <a:off x="808284" y="374925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¬H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8C58CA-8D4B-EC4B-E2F3-CD010E45291C}"/>
              </a:ext>
            </a:extLst>
          </p:cNvPr>
          <p:cNvGrpSpPr/>
          <p:nvPr/>
        </p:nvGrpSpPr>
        <p:grpSpPr>
          <a:xfrm>
            <a:off x="8335575" y="214629"/>
            <a:ext cx="933053" cy="1822874"/>
            <a:chOff x="8335575" y="214629"/>
            <a:chExt cx="933053" cy="1822874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0356A2B-AC4D-7CD3-14D9-168002AC26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CB01F19-FC8F-4B30-2529-DC9FF4F629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C59D94-E62F-E8DD-80EA-9CF71E364DC4}"/>
                </a:ext>
              </a:extLst>
            </p:cNvPr>
            <p:cNvSpPr txBox="1"/>
            <p:nvPr/>
          </p:nvSpPr>
          <p:spPr>
            <a:xfrm>
              <a:off x="8335575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| E)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A2EDE39-83F8-2372-7A42-CD9A1D0E4A93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9227E9B1-5DB2-F6D1-6AE6-A9BAF05119F0}"/>
              </a:ext>
            </a:extLst>
          </p:cNvPr>
          <p:cNvSpPr txBox="1"/>
          <p:nvPr/>
        </p:nvSpPr>
        <p:spPr>
          <a:xfrm>
            <a:off x="469730" y="374925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0D24CDD8-6B76-0AC9-1594-11CD83154883}"/>
              </a:ext>
            </a:extLst>
          </p:cNvPr>
          <p:cNvSpPr>
            <a:spLocks noChangeAspect="1"/>
          </p:cNvSpPr>
          <p:nvPr/>
        </p:nvSpPr>
        <p:spPr>
          <a:xfrm>
            <a:off x="1178155" y="4128248"/>
            <a:ext cx="1371600" cy="1371600"/>
          </a:xfrm>
          <a:prstGeom prst="diamond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0E982AF-3629-F195-006D-F44C1D77E258}"/>
              </a:ext>
            </a:extLst>
          </p:cNvPr>
          <p:cNvSpPr>
            <a:spLocks noChangeAspect="1"/>
          </p:cNvSpPr>
          <p:nvPr/>
        </p:nvSpPr>
        <p:spPr>
          <a:xfrm>
            <a:off x="1863954" y="4118588"/>
            <a:ext cx="1371600" cy="1371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35696A8-A7E6-AE2E-DBBA-8199FD329CDB}"/>
              </a:ext>
            </a:extLst>
          </p:cNvPr>
          <p:cNvSpPr>
            <a:spLocks noChangeAspect="1"/>
          </p:cNvSpPr>
          <p:nvPr/>
        </p:nvSpPr>
        <p:spPr>
          <a:xfrm>
            <a:off x="1861960" y="4154588"/>
            <a:ext cx="1371600" cy="137160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63B2181-1A65-6468-B2E7-929C4F038EE2}"/>
              </a:ext>
            </a:extLst>
          </p:cNvPr>
          <p:cNvGrpSpPr/>
          <p:nvPr/>
        </p:nvGrpSpPr>
        <p:grpSpPr>
          <a:xfrm>
            <a:off x="9771183" y="214629"/>
            <a:ext cx="930190" cy="1822874"/>
            <a:chOff x="9771183" y="214629"/>
            <a:chExt cx="930190" cy="182287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0BF120E-2605-A857-917F-7C3500735DEC}"/>
                </a:ext>
              </a:extLst>
            </p:cNvPr>
            <p:cNvGrpSpPr/>
            <p:nvPr/>
          </p:nvGrpSpPr>
          <p:grpSpPr>
            <a:xfrm>
              <a:off x="9800598" y="858947"/>
              <a:ext cx="900775" cy="1178556"/>
              <a:chOff x="9800598" y="858947"/>
              <a:chExt cx="900775" cy="1178556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5AAE1BB-A736-B2C4-9BB3-82CCF771C2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598" y="135485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Diamond 50">
                <a:extLst>
                  <a:ext uri="{FF2B5EF4-FFF2-40B4-BE49-F238E27FC236}">
                    <a16:creationId xmlns:a16="http://schemas.microsoft.com/office/drawing/2014/main" id="{A1BE7FC8-D26C-D6E1-23A7-4D860BF0EE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0135" y="159580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BDF54F9E-6974-AC77-7ABF-20BBD63595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1876" y="85894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3D5302D-133A-5900-1367-62FF33E714E3}"/>
                </a:ext>
              </a:extLst>
            </p:cNvPr>
            <p:cNvSpPr txBox="1"/>
            <p:nvPr/>
          </p:nvSpPr>
          <p:spPr>
            <a:xfrm>
              <a:off x="9771183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 | H)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06435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A4438-505B-F877-4F86-D710AB11F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>
            <a:extLst>
              <a:ext uri="{FF2B5EF4-FFF2-40B4-BE49-F238E27FC236}">
                <a16:creationId xmlns:a16="http://schemas.microsoft.com/office/drawing/2014/main" id="{6959159B-9858-A629-F515-EC533A34401D}"/>
              </a:ext>
            </a:extLst>
          </p:cNvPr>
          <p:cNvSpPr>
            <a:spLocks noChangeAspect="1"/>
          </p:cNvSpPr>
          <p:nvPr/>
        </p:nvSpPr>
        <p:spPr>
          <a:xfrm>
            <a:off x="808284" y="3749256"/>
            <a:ext cx="2797143" cy="2129589"/>
          </a:xfrm>
          <a:custGeom>
            <a:avLst/>
            <a:gdLst>
              <a:gd name="connsiteX0" fmla="*/ 1050335 w 2797143"/>
              <a:gd name="connsiteY0" fmla="*/ 378994 h 2129589"/>
              <a:gd name="connsiteX1" fmla="*/ 364535 w 2797143"/>
              <a:gd name="connsiteY1" fmla="*/ 1064794 h 2129589"/>
              <a:gd name="connsiteX2" fmla="*/ 1050335 w 2797143"/>
              <a:gd name="connsiteY2" fmla="*/ 1750594 h 2129589"/>
              <a:gd name="connsiteX3" fmla="*/ 1736135 w 2797143"/>
              <a:gd name="connsiteY3" fmla="*/ 1064794 h 2129589"/>
              <a:gd name="connsiteX4" fmla="*/ 33349 w 2797143"/>
              <a:gd name="connsiteY4" fmla="*/ 0 h 2129589"/>
              <a:gd name="connsiteX5" fmla="*/ 2763794 w 2797143"/>
              <a:gd name="connsiteY5" fmla="*/ 0 h 2129589"/>
              <a:gd name="connsiteX6" fmla="*/ 2797143 w 2797143"/>
              <a:gd name="connsiteY6" fmla="*/ 33349 h 2129589"/>
              <a:gd name="connsiteX7" fmla="*/ 2797143 w 2797143"/>
              <a:gd name="connsiteY7" fmla="*/ 2096240 h 2129589"/>
              <a:gd name="connsiteX8" fmla="*/ 2763794 w 2797143"/>
              <a:gd name="connsiteY8" fmla="*/ 2129589 h 2129589"/>
              <a:gd name="connsiteX9" fmla="*/ 33349 w 2797143"/>
              <a:gd name="connsiteY9" fmla="*/ 2129589 h 2129589"/>
              <a:gd name="connsiteX10" fmla="*/ 0 w 2797143"/>
              <a:gd name="connsiteY10" fmla="*/ 2096240 h 2129589"/>
              <a:gd name="connsiteX11" fmla="*/ 0 w 2797143"/>
              <a:gd name="connsiteY11" fmla="*/ 33349 h 2129589"/>
              <a:gd name="connsiteX12" fmla="*/ 33349 w 2797143"/>
              <a:gd name="connsiteY12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7143" h="2129589">
                <a:moveTo>
                  <a:pt x="1050335" y="378994"/>
                </a:moveTo>
                <a:lnTo>
                  <a:pt x="364535" y="1064794"/>
                </a:lnTo>
                <a:lnTo>
                  <a:pt x="1050335" y="1750594"/>
                </a:lnTo>
                <a:lnTo>
                  <a:pt x="1736135" y="1064794"/>
                </a:lnTo>
                <a:close/>
                <a:moveTo>
                  <a:pt x="33349" y="0"/>
                </a:moveTo>
                <a:lnTo>
                  <a:pt x="2763794" y="0"/>
                </a:lnTo>
                <a:cubicBezTo>
                  <a:pt x="2782212" y="0"/>
                  <a:pt x="2797143" y="14931"/>
                  <a:pt x="2797143" y="33349"/>
                </a:cubicBezTo>
                <a:lnTo>
                  <a:pt x="2797143" y="2096240"/>
                </a:lnTo>
                <a:cubicBezTo>
                  <a:pt x="2797143" y="2114658"/>
                  <a:pt x="2782212" y="2129589"/>
                  <a:pt x="2763794" y="2129589"/>
                </a:cubicBezTo>
                <a:lnTo>
                  <a:pt x="33349" y="2129589"/>
                </a:lnTo>
                <a:cubicBezTo>
                  <a:pt x="14931" y="2129589"/>
                  <a:pt x="0" y="2114658"/>
                  <a:pt x="0" y="2096240"/>
                </a:cubicBezTo>
                <a:lnTo>
                  <a:pt x="0" y="33349"/>
                </a:lnTo>
                <a:cubicBezTo>
                  <a:pt x="0" y="14931"/>
                  <a:pt x="14931" y="0"/>
                  <a:pt x="33349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42FD3-C752-0745-22F3-DCA60B32AB54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11A32F-308B-38B6-2117-856852EACF42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DCCDF42-DBBE-2FBF-933C-835975C865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6A748FF-E5AD-EAAB-83BB-840405CF48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503844B-EC28-2A5F-7164-7A1C84A35F46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0E0FB21-41DA-8D93-5DC9-CF722AC3F64C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AA8028-7DB8-A5AF-A881-A57E177E6609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7B777B1-7301-5008-D63C-B8F6416906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3355CF1-3C5C-51E9-528C-99F3D206A1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1A637B2-841A-16BF-4CD1-EACA6961BB18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644EC0A-6CED-B556-DE80-7C0B0125065A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59C236-8016-77D2-0E37-FEBFF76C138B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CA40EF3A-57DC-B850-E933-5F455D00E0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188DFE6-B994-361B-8353-B88A392C45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987234A-1C88-E8F1-5170-98121005BADC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00D2668-EEC5-0DE6-9319-7D7EACEDED0F}"/>
              </a:ext>
            </a:extLst>
          </p:cNvPr>
          <p:cNvGrpSpPr/>
          <p:nvPr/>
        </p:nvGrpSpPr>
        <p:grpSpPr>
          <a:xfrm>
            <a:off x="469730" y="399295"/>
            <a:ext cx="3135697" cy="2129589"/>
            <a:chOff x="4358873" y="0"/>
            <a:chExt cx="3135697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C408723-2270-E244-436F-5ADDF30CDD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3908D18-D258-A272-BE6B-E456F8433B1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124AD427-AB7C-6F39-DE66-0C17F03DA3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6628361-0079-D746-91C2-F893AA44F29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F1183D4E-1BA4-6F1D-1F27-4F070CFEBF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9E78DEC-0E63-43F5-66D4-310838A87465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E6E5F83-938E-74FB-5388-81186B056D29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8F0E61-FA64-E83A-5664-B91866EDAD48}"/>
                </a:ext>
              </a:extLst>
            </p:cNvPr>
            <p:cNvSpPr txBox="1"/>
            <p:nvPr/>
          </p:nvSpPr>
          <p:spPr>
            <a:xfrm>
              <a:off x="4358873" y="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Ω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4B5FF21-2203-347D-6D7C-1838BEFC64BA}"/>
              </a:ext>
            </a:extLst>
          </p:cNvPr>
          <p:cNvSpPr txBox="1"/>
          <p:nvPr/>
        </p:nvSpPr>
        <p:spPr>
          <a:xfrm>
            <a:off x="808284" y="374925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¬H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BC954D-7A7D-E761-034C-DFD58E48CE66}"/>
              </a:ext>
            </a:extLst>
          </p:cNvPr>
          <p:cNvGrpSpPr/>
          <p:nvPr/>
        </p:nvGrpSpPr>
        <p:grpSpPr>
          <a:xfrm>
            <a:off x="8335575" y="214629"/>
            <a:ext cx="933053" cy="1822874"/>
            <a:chOff x="8335575" y="214629"/>
            <a:chExt cx="933053" cy="1822874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FDD5C5A-52E4-E8E3-DD71-885182530B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B4F1108-51CC-0437-4FE8-4AAFD0671C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D289C9E-661C-1CF2-1608-05B13C3C7155}"/>
                </a:ext>
              </a:extLst>
            </p:cNvPr>
            <p:cNvSpPr txBox="1"/>
            <p:nvPr/>
          </p:nvSpPr>
          <p:spPr>
            <a:xfrm>
              <a:off x="8335575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| E)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888733B-EAAC-24B0-1265-43A789611204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6826E6A-5B63-8B27-E438-B6612C408500}"/>
              </a:ext>
            </a:extLst>
          </p:cNvPr>
          <p:cNvSpPr txBox="1"/>
          <p:nvPr/>
        </p:nvSpPr>
        <p:spPr>
          <a:xfrm>
            <a:off x="469730" y="374925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C59AFF00-0D18-A2D1-6622-5DDBA44788A9}"/>
              </a:ext>
            </a:extLst>
          </p:cNvPr>
          <p:cNvSpPr>
            <a:spLocks noChangeAspect="1"/>
          </p:cNvSpPr>
          <p:nvPr/>
        </p:nvSpPr>
        <p:spPr>
          <a:xfrm>
            <a:off x="1178155" y="4128248"/>
            <a:ext cx="1371600" cy="1371600"/>
          </a:xfrm>
          <a:prstGeom prst="diamond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8A7E241-7B25-60FE-54A2-54AABCF3548D}"/>
              </a:ext>
            </a:extLst>
          </p:cNvPr>
          <p:cNvSpPr>
            <a:spLocks noChangeAspect="1"/>
          </p:cNvSpPr>
          <p:nvPr/>
        </p:nvSpPr>
        <p:spPr>
          <a:xfrm>
            <a:off x="1863954" y="4118588"/>
            <a:ext cx="1371600" cy="1371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C52D775-A85C-8557-C260-D937F6B123B5}"/>
              </a:ext>
            </a:extLst>
          </p:cNvPr>
          <p:cNvSpPr>
            <a:spLocks noChangeAspect="1"/>
          </p:cNvSpPr>
          <p:nvPr/>
        </p:nvSpPr>
        <p:spPr>
          <a:xfrm>
            <a:off x="1861960" y="4154588"/>
            <a:ext cx="1371600" cy="137160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A118DE4-7961-FB19-0CC3-960B3D87692E}"/>
              </a:ext>
            </a:extLst>
          </p:cNvPr>
          <p:cNvGrpSpPr/>
          <p:nvPr/>
        </p:nvGrpSpPr>
        <p:grpSpPr>
          <a:xfrm>
            <a:off x="9771183" y="214629"/>
            <a:ext cx="930190" cy="1822874"/>
            <a:chOff x="9771183" y="214629"/>
            <a:chExt cx="930190" cy="182287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6463D2F-0F5E-45EA-4907-99108B2305EA}"/>
                </a:ext>
              </a:extLst>
            </p:cNvPr>
            <p:cNvGrpSpPr/>
            <p:nvPr/>
          </p:nvGrpSpPr>
          <p:grpSpPr>
            <a:xfrm>
              <a:off x="9800598" y="858947"/>
              <a:ext cx="900775" cy="1178556"/>
              <a:chOff x="9800598" y="858947"/>
              <a:chExt cx="900775" cy="1178556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DBCD1AF-4F25-0BB2-012F-3B9EBCDD51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598" y="135485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Diamond 50">
                <a:extLst>
                  <a:ext uri="{FF2B5EF4-FFF2-40B4-BE49-F238E27FC236}">
                    <a16:creationId xmlns:a16="http://schemas.microsoft.com/office/drawing/2014/main" id="{8A3C4189-F825-D3AE-82C8-9EDE0F82A9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0135" y="159580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3A22C015-2CFC-5EB3-2A44-56702F4721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1876" y="85894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BE64ED2-F6E4-C48A-99C3-9C5A7376600E}"/>
                </a:ext>
              </a:extLst>
            </p:cNvPr>
            <p:cNvSpPr txBox="1"/>
            <p:nvPr/>
          </p:nvSpPr>
          <p:spPr>
            <a:xfrm>
              <a:off x="9771183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 | H)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A63A550-971B-F21B-A796-504D46C360EE}"/>
              </a:ext>
            </a:extLst>
          </p:cNvPr>
          <p:cNvSpPr txBox="1"/>
          <p:nvPr/>
        </p:nvSpPr>
        <p:spPr>
          <a:xfrm>
            <a:off x="639007" y="6115711"/>
            <a:ext cx="3762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P(¬H) = P(</a:t>
            </a:r>
            <a:r>
              <a:rPr lang="en-US" sz="2400" dirty="0" err="1"/>
              <a:t>Ω</a:t>
            </a:r>
            <a:r>
              <a:rPr lang="en-US" sz="2400" dirty="0"/>
              <a:t>) - P(H) = 1 – P(H)</a:t>
            </a:r>
          </a:p>
        </p:txBody>
      </p:sp>
    </p:spTree>
    <p:extLst>
      <p:ext uri="{BB962C8B-B14F-4D97-AF65-F5344CB8AC3E}">
        <p14:creationId xmlns:p14="http://schemas.microsoft.com/office/powerpoint/2010/main" val="35560065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20F33-F4E7-8CFA-21FF-FD42FDCC7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>
            <a:extLst>
              <a:ext uri="{FF2B5EF4-FFF2-40B4-BE49-F238E27FC236}">
                <a16:creationId xmlns:a16="http://schemas.microsoft.com/office/drawing/2014/main" id="{FE910EFA-0F56-4457-E35A-4DB60CB11CF0}"/>
              </a:ext>
            </a:extLst>
          </p:cNvPr>
          <p:cNvSpPr>
            <a:spLocks noChangeAspect="1"/>
          </p:cNvSpPr>
          <p:nvPr/>
        </p:nvSpPr>
        <p:spPr>
          <a:xfrm>
            <a:off x="808284" y="3749256"/>
            <a:ext cx="2797143" cy="2129589"/>
          </a:xfrm>
          <a:custGeom>
            <a:avLst/>
            <a:gdLst>
              <a:gd name="connsiteX0" fmla="*/ 1050335 w 2797143"/>
              <a:gd name="connsiteY0" fmla="*/ 378994 h 2129589"/>
              <a:gd name="connsiteX1" fmla="*/ 364535 w 2797143"/>
              <a:gd name="connsiteY1" fmla="*/ 1064794 h 2129589"/>
              <a:gd name="connsiteX2" fmla="*/ 1050335 w 2797143"/>
              <a:gd name="connsiteY2" fmla="*/ 1750594 h 2129589"/>
              <a:gd name="connsiteX3" fmla="*/ 1736135 w 2797143"/>
              <a:gd name="connsiteY3" fmla="*/ 1064794 h 2129589"/>
              <a:gd name="connsiteX4" fmla="*/ 33349 w 2797143"/>
              <a:gd name="connsiteY4" fmla="*/ 0 h 2129589"/>
              <a:gd name="connsiteX5" fmla="*/ 2763794 w 2797143"/>
              <a:gd name="connsiteY5" fmla="*/ 0 h 2129589"/>
              <a:gd name="connsiteX6" fmla="*/ 2797143 w 2797143"/>
              <a:gd name="connsiteY6" fmla="*/ 33349 h 2129589"/>
              <a:gd name="connsiteX7" fmla="*/ 2797143 w 2797143"/>
              <a:gd name="connsiteY7" fmla="*/ 2096240 h 2129589"/>
              <a:gd name="connsiteX8" fmla="*/ 2763794 w 2797143"/>
              <a:gd name="connsiteY8" fmla="*/ 2129589 h 2129589"/>
              <a:gd name="connsiteX9" fmla="*/ 33349 w 2797143"/>
              <a:gd name="connsiteY9" fmla="*/ 2129589 h 2129589"/>
              <a:gd name="connsiteX10" fmla="*/ 0 w 2797143"/>
              <a:gd name="connsiteY10" fmla="*/ 2096240 h 2129589"/>
              <a:gd name="connsiteX11" fmla="*/ 0 w 2797143"/>
              <a:gd name="connsiteY11" fmla="*/ 33349 h 2129589"/>
              <a:gd name="connsiteX12" fmla="*/ 33349 w 2797143"/>
              <a:gd name="connsiteY12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7143" h="2129589">
                <a:moveTo>
                  <a:pt x="1050335" y="378994"/>
                </a:moveTo>
                <a:lnTo>
                  <a:pt x="364535" y="1064794"/>
                </a:lnTo>
                <a:lnTo>
                  <a:pt x="1050335" y="1750594"/>
                </a:lnTo>
                <a:lnTo>
                  <a:pt x="1736135" y="1064794"/>
                </a:lnTo>
                <a:close/>
                <a:moveTo>
                  <a:pt x="33349" y="0"/>
                </a:moveTo>
                <a:lnTo>
                  <a:pt x="2763794" y="0"/>
                </a:lnTo>
                <a:cubicBezTo>
                  <a:pt x="2782212" y="0"/>
                  <a:pt x="2797143" y="14931"/>
                  <a:pt x="2797143" y="33349"/>
                </a:cubicBezTo>
                <a:lnTo>
                  <a:pt x="2797143" y="2096240"/>
                </a:lnTo>
                <a:cubicBezTo>
                  <a:pt x="2797143" y="2114658"/>
                  <a:pt x="2782212" y="2129589"/>
                  <a:pt x="2763794" y="2129589"/>
                </a:cubicBezTo>
                <a:lnTo>
                  <a:pt x="33349" y="2129589"/>
                </a:lnTo>
                <a:cubicBezTo>
                  <a:pt x="14931" y="2129589"/>
                  <a:pt x="0" y="2114658"/>
                  <a:pt x="0" y="2096240"/>
                </a:cubicBezTo>
                <a:lnTo>
                  <a:pt x="0" y="33349"/>
                </a:lnTo>
                <a:cubicBezTo>
                  <a:pt x="0" y="14931"/>
                  <a:pt x="14931" y="0"/>
                  <a:pt x="33349" y="0"/>
                </a:cubicBezTo>
                <a:close/>
              </a:path>
            </a:pathLst>
          </a:cu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4970AC-B358-FDB4-C33B-96124F44BFE3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BA615EB-0C33-1B7B-C91A-370460B9852E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F63865E-5984-3F1F-9667-038E91178D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F7929D4-582F-F24F-A33A-E31553F41A7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D2DC34F-6360-7715-F212-00E630D8C70E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D5424FC-4C30-867A-2F93-8789208B5A06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889753-26AC-0EFD-FE52-2B5857F24B0A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865CC3-3C61-ABDB-0131-7242D7CB16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D66E195-9ED8-C705-3BB3-AB951D002D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3EBF15D-7D05-38EF-1587-DC30F3702973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7D2E3D8-DE69-4F21-DA73-E36806758CA4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48280E2-5FAC-36FD-C152-84EB845D0801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3F6FC02C-136E-C85F-571F-D0BAEF061C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62A8676-4537-FD77-EA3B-3DE3963CBE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F3D38F-CAA3-E334-5BA1-0B98DB7F60D6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43C0EF8-1785-8C59-E1B3-6242CB09EE20}"/>
              </a:ext>
            </a:extLst>
          </p:cNvPr>
          <p:cNvGrpSpPr/>
          <p:nvPr/>
        </p:nvGrpSpPr>
        <p:grpSpPr>
          <a:xfrm>
            <a:off x="469730" y="399295"/>
            <a:ext cx="3135697" cy="2129589"/>
            <a:chOff x="4358873" y="0"/>
            <a:chExt cx="3135697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2B2DE05-51FC-F38F-FCE4-F9C7889280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F54E86C-FB2D-F423-786D-BA4D609D64D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BFB48EC-D434-019E-0D24-A59AC06CFA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2CBC5A6B-813F-EB44-52FB-2D861CFB164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3091FF38-75A1-E229-45B2-62B604FF43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897A50-22F0-4CA2-BBD5-C4D9DAD56ECE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DBE500E-8F94-7C09-0FE0-4F6E425D09C5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5CE53D4-5531-9BB5-20BC-BE2D6F4EE993}"/>
                </a:ext>
              </a:extLst>
            </p:cNvPr>
            <p:cNvSpPr txBox="1"/>
            <p:nvPr/>
          </p:nvSpPr>
          <p:spPr>
            <a:xfrm>
              <a:off x="4358873" y="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Ω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F20C426-A287-59EF-E30A-5F01CC0E99C2}"/>
              </a:ext>
            </a:extLst>
          </p:cNvPr>
          <p:cNvGrpSpPr/>
          <p:nvPr/>
        </p:nvGrpSpPr>
        <p:grpSpPr>
          <a:xfrm>
            <a:off x="8335575" y="214629"/>
            <a:ext cx="933053" cy="1822874"/>
            <a:chOff x="8335575" y="214629"/>
            <a:chExt cx="933053" cy="1822874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D9A3AA3-6C4D-2979-4D15-B17260DC66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126BC4B-88C9-6FCA-1654-909BA0A64F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E6C9C8-74AC-B283-F4AF-5B9AFAF5951C}"/>
                </a:ext>
              </a:extLst>
            </p:cNvPr>
            <p:cNvSpPr txBox="1"/>
            <p:nvPr/>
          </p:nvSpPr>
          <p:spPr>
            <a:xfrm>
              <a:off x="8335575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| E)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9B4F92C-F04C-4AC1-85CA-EB90A481E777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8BA4A53-32F8-55CC-025D-E9C801D173A8}"/>
              </a:ext>
            </a:extLst>
          </p:cNvPr>
          <p:cNvSpPr txBox="1"/>
          <p:nvPr/>
        </p:nvSpPr>
        <p:spPr>
          <a:xfrm>
            <a:off x="469730" y="374925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664C3070-2420-9385-699F-094D232658E8}"/>
              </a:ext>
            </a:extLst>
          </p:cNvPr>
          <p:cNvSpPr>
            <a:spLocks noChangeAspect="1"/>
          </p:cNvSpPr>
          <p:nvPr/>
        </p:nvSpPr>
        <p:spPr>
          <a:xfrm>
            <a:off x="1178155" y="4128248"/>
            <a:ext cx="1371600" cy="1371600"/>
          </a:xfrm>
          <a:prstGeom prst="diamond">
            <a:avLst/>
          </a:prstGeom>
          <a:solidFill>
            <a:srgbClr val="FF26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B312DE0-1263-EF5C-AD52-1001BB3185D2}"/>
              </a:ext>
            </a:extLst>
          </p:cNvPr>
          <p:cNvSpPr>
            <a:spLocks noChangeAspect="1"/>
          </p:cNvSpPr>
          <p:nvPr/>
        </p:nvSpPr>
        <p:spPr>
          <a:xfrm>
            <a:off x="1863954" y="4118588"/>
            <a:ext cx="1371600" cy="1371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F780FD-B939-3F3F-AA14-6EB0A4682503}"/>
              </a:ext>
            </a:extLst>
          </p:cNvPr>
          <p:cNvSpPr txBox="1"/>
          <p:nvPr/>
        </p:nvSpPr>
        <p:spPr>
          <a:xfrm>
            <a:off x="1201273" y="411858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9DE633C-C251-9028-F312-909140C0C074}"/>
              </a:ext>
            </a:extLst>
          </p:cNvPr>
          <p:cNvSpPr>
            <a:spLocks noChangeAspect="1"/>
          </p:cNvSpPr>
          <p:nvPr/>
        </p:nvSpPr>
        <p:spPr>
          <a:xfrm>
            <a:off x="1861960" y="4154588"/>
            <a:ext cx="1371600" cy="137160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85A1AFD-F222-40BD-C765-6F2E0A7C051A}"/>
              </a:ext>
            </a:extLst>
          </p:cNvPr>
          <p:cNvGrpSpPr/>
          <p:nvPr/>
        </p:nvGrpSpPr>
        <p:grpSpPr>
          <a:xfrm>
            <a:off x="9771183" y="214629"/>
            <a:ext cx="930190" cy="1822874"/>
            <a:chOff x="9771183" y="214629"/>
            <a:chExt cx="930190" cy="182287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5594B83A-1E92-8F02-C8D9-AF262F7129D1}"/>
                </a:ext>
              </a:extLst>
            </p:cNvPr>
            <p:cNvGrpSpPr/>
            <p:nvPr/>
          </p:nvGrpSpPr>
          <p:grpSpPr>
            <a:xfrm>
              <a:off x="9800598" y="858947"/>
              <a:ext cx="900775" cy="1178556"/>
              <a:chOff x="9800598" y="858947"/>
              <a:chExt cx="900775" cy="117855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2CF6099-21D7-6AFA-50F5-F15310EF30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598" y="135485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Diamond 51">
                <a:extLst>
                  <a:ext uri="{FF2B5EF4-FFF2-40B4-BE49-F238E27FC236}">
                    <a16:creationId xmlns:a16="http://schemas.microsoft.com/office/drawing/2014/main" id="{F438DED5-D685-101B-BD13-779462C2352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0135" y="159580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998CB507-496E-194C-7AA2-FDA67ACE550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1876" y="85894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1559FCC-5239-7EEC-F238-390777C1BCFD}"/>
                </a:ext>
              </a:extLst>
            </p:cNvPr>
            <p:cNvSpPr txBox="1"/>
            <p:nvPr/>
          </p:nvSpPr>
          <p:spPr>
            <a:xfrm>
              <a:off x="9771183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 | H)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210277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121F3-9EF3-539B-79D5-BBB73EC23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A0F7F20-99C8-FD07-6DAC-6F3D1C273064}"/>
              </a:ext>
            </a:extLst>
          </p:cNvPr>
          <p:cNvSpPr>
            <a:spLocks noChangeAspect="1"/>
          </p:cNvSpPr>
          <p:nvPr/>
        </p:nvSpPr>
        <p:spPr>
          <a:xfrm>
            <a:off x="4703194" y="3775595"/>
            <a:ext cx="2797143" cy="2129589"/>
          </a:xfrm>
          <a:prstGeom prst="roundRect">
            <a:avLst>
              <a:gd name="adj" fmla="val 1566"/>
            </a:avLst>
          </a:pr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78D74728-6AD2-9AA2-991E-B979E1CFDDF1}"/>
              </a:ext>
            </a:extLst>
          </p:cNvPr>
          <p:cNvSpPr>
            <a:spLocks noChangeAspect="1"/>
          </p:cNvSpPr>
          <p:nvPr/>
        </p:nvSpPr>
        <p:spPr>
          <a:xfrm>
            <a:off x="808284" y="3749256"/>
            <a:ext cx="2797143" cy="2129589"/>
          </a:xfrm>
          <a:custGeom>
            <a:avLst/>
            <a:gdLst>
              <a:gd name="connsiteX0" fmla="*/ 1050335 w 2797143"/>
              <a:gd name="connsiteY0" fmla="*/ 378994 h 2129589"/>
              <a:gd name="connsiteX1" fmla="*/ 364535 w 2797143"/>
              <a:gd name="connsiteY1" fmla="*/ 1064794 h 2129589"/>
              <a:gd name="connsiteX2" fmla="*/ 1050335 w 2797143"/>
              <a:gd name="connsiteY2" fmla="*/ 1750594 h 2129589"/>
              <a:gd name="connsiteX3" fmla="*/ 1736135 w 2797143"/>
              <a:gd name="connsiteY3" fmla="*/ 1064794 h 2129589"/>
              <a:gd name="connsiteX4" fmla="*/ 33349 w 2797143"/>
              <a:gd name="connsiteY4" fmla="*/ 0 h 2129589"/>
              <a:gd name="connsiteX5" fmla="*/ 2763794 w 2797143"/>
              <a:gd name="connsiteY5" fmla="*/ 0 h 2129589"/>
              <a:gd name="connsiteX6" fmla="*/ 2797143 w 2797143"/>
              <a:gd name="connsiteY6" fmla="*/ 33349 h 2129589"/>
              <a:gd name="connsiteX7" fmla="*/ 2797143 w 2797143"/>
              <a:gd name="connsiteY7" fmla="*/ 2096240 h 2129589"/>
              <a:gd name="connsiteX8" fmla="*/ 2763794 w 2797143"/>
              <a:gd name="connsiteY8" fmla="*/ 2129589 h 2129589"/>
              <a:gd name="connsiteX9" fmla="*/ 33349 w 2797143"/>
              <a:gd name="connsiteY9" fmla="*/ 2129589 h 2129589"/>
              <a:gd name="connsiteX10" fmla="*/ 0 w 2797143"/>
              <a:gd name="connsiteY10" fmla="*/ 2096240 h 2129589"/>
              <a:gd name="connsiteX11" fmla="*/ 0 w 2797143"/>
              <a:gd name="connsiteY11" fmla="*/ 33349 h 2129589"/>
              <a:gd name="connsiteX12" fmla="*/ 33349 w 2797143"/>
              <a:gd name="connsiteY12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7143" h="2129589">
                <a:moveTo>
                  <a:pt x="1050335" y="378994"/>
                </a:moveTo>
                <a:lnTo>
                  <a:pt x="364535" y="1064794"/>
                </a:lnTo>
                <a:lnTo>
                  <a:pt x="1050335" y="1750594"/>
                </a:lnTo>
                <a:lnTo>
                  <a:pt x="1736135" y="1064794"/>
                </a:lnTo>
                <a:close/>
                <a:moveTo>
                  <a:pt x="33349" y="0"/>
                </a:moveTo>
                <a:lnTo>
                  <a:pt x="2763794" y="0"/>
                </a:lnTo>
                <a:cubicBezTo>
                  <a:pt x="2782212" y="0"/>
                  <a:pt x="2797143" y="14931"/>
                  <a:pt x="2797143" y="33349"/>
                </a:cubicBezTo>
                <a:lnTo>
                  <a:pt x="2797143" y="2096240"/>
                </a:lnTo>
                <a:cubicBezTo>
                  <a:pt x="2797143" y="2114658"/>
                  <a:pt x="2782212" y="2129589"/>
                  <a:pt x="2763794" y="2129589"/>
                </a:cubicBezTo>
                <a:lnTo>
                  <a:pt x="33349" y="2129589"/>
                </a:lnTo>
                <a:cubicBezTo>
                  <a:pt x="14931" y="2129589"/>
                  <a:pt x="0" y="2114658"/>
                  <a:pt x="0" y="2096240"/>
                </a:cubicBezTo>
                <a:lnTo>
                  <a:pt x="0" y="33349"/>
                </a:lnTo>
                <a:cubicBezTo>
                  <a:pt x="0" y="14931"/>
                  <a:pt x="14931" y="0"/>
                  <a:pt x="33349" y="0"/>
                </a:cubicBezTo>
                <a:close/>
              </a:path>
            </a:pathLst>
          </a:cu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0A26CB-5BFF-E443-14D9-2BCBA3F09CED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A37133-B0AA-1625-1474-CC43A728218C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4CFCCAC-1A2B-0AFF-9D61-3EA0E19E68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D9D87DE-379C-3F77-0FA9-7404224C655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CD5E818-9FD5-A3B3-4043-8FC4035F7C47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22E5BEE-87F3-4A69-15C4-26914C4DD6F9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D7F5A7-55E2-A81D-1A17-5EFD72B71791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2885899-77DE-5DC0-D851-0D88CA596F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71640D0-E85D-857B-F488-F09BE2C82C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89EC02F-8B07-9879-7CBA-BA4074670A97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B7C202A-2DF9-82EC-551C-8AF13E2A879C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62871A0-FE49-8231-A926-8A9F61F0553D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C021DE9A-C7E3-99B6-624B-B3F219A2E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BB1C720A-CA58-B13C-A718-A639E01C9B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6A05F2-DD85-4193-44E3-AF17AB3F39FF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D9EB793-458A-D696-104E-9F4F7035A5A6}"/>
              </a:ext>
            </a:extLst>
          </p:cNvPr>
          <p:cNvGrpSpPr/>
          <p:nvPr/>
        </p:nvGrpSpPr>
        <p:grpSpPr>
          <a:xfrm>
            <a:off x="469730" y="399295"/>
            <a:ext cx="3135697" cy="2129589"/>
            <a:chOff x="4358873" y="0"/>
            <a:chExt cx="3135697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8BE0CF1-7CE7-E2C1-9557-1F09D6E649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EC5155D-83CD-E917-F2A4-6F0C15DF13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46D6BB7-A4EE-04B8-020D-964F910FE3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DB9634D-CD74-4973-8422-9140C4B41A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96383243-F3D4-4783-DACC-0749278E55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EF84689-7702-F8F0-CF92-E9D0C3D1C14A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3D3E17-6842-BB13-D8E5-D98B7A2284CD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7F480E1-D65B-1A10-9994-1FA4AA78ED0A}"/>
                </a:ext>
              </a:extLst>
            </p:cNvPr>
            <p:cNvSpPr txBox="1"/>
            <p:nvPr/>
          </p:nvSpPr>
          <p:spPr>
            <a:xfrm>
              <a:off x="4358873" y="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Ω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54C02F3-2A25-A532-3B85-B906CAA04AE3}"/>
              </a:ext>
            </a:extLst>
          </p:cNvPr>
          <p:cNvGrpSpPr/>
          <p:nvPr/>
        </p:nvGrpSpPr>
        <p:grpSpPr>
          <a:xfrm>
            <a:off x="8335575" y="214629"/>
            <a:ext cx="933053" cy="1822874"/>
            <a:chOff x="8335575" y="214629"/>
            <a:chExt cx="933053" cy="1822874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502B9F1-F1F5-0969-658D-226EE4101B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CC981B8-6948-ADB2-BEF2-3DD1E3FA9C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81889B-A6CF-D925-8452-2508BA5AE903}"/>
                </a:ext>
              </a:extLst>
            </p:cNvPr>
            <p:cNvSpPr txBox="1"/>
            <p:nvPr/>
          </p:nvSpPr>
          <p:spPr>
            <a:xfrm>
              <a:off x="8335575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| E)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AB5F75C-30D3-36D8-CE71-3CEC3AED2E43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9229ECC-FDFE-34A3-105C-2C4FB74442FB}"/>
              </a:ext>
            </a:extLst>
          </p:cNvPr>
          <p:cNvSpPr txBox="1"/>
          <p:nvPr/>
        </p:nvSpPr>
        <p:spPr>
          <a:xfrm>
            <a:off x="469730" y="374925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76009510-B7F2-AB39-EB16-07BB84492B05}"/>
              </a:ext>
            </a:extLst>
          </p:cNvPr>
          <p:cNvSpPr>
            <a:spLocks noChangeAspect="1"/>
          </p:cNvSpPr>
          <p:nvPr/>
        </p:nvSpPr>
        <p:spPr>
          <a:xfrm>
            <a:off x="1178155" y="4128248"/>
            <a:ext cx="1371600" cy="1371600"/>
          </a:xfrm>
          <a:prstGeom prst="diamond">
            <a:avLst/>
          </a:prstGeom>
          <a:solidFill>
            <a:srgbClr val="FF26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7F1A60F-9904-9D8E-EAA7-C2420DBC0AC6}"/>
              </a:ext>
            </a:extLst>
          </p:cNvPr>
          <p:cNvSpPr>
            <a:spLocks noChangeAspect="1"/>
          </p:cNvSpPr>
          <p:nvPr/>
        </p:nvSpPr>
        <p:spPr>
          <a:xfrm>
            <a:off x="1863954" y="4118588"/>
            <a:ext cx="1371600" cy="1371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E2BA9-870F-6B27-2B64-0356776BDF3A}"/>
              </a:ext>
            </a:extLst>
          </p:cNvPr>
          <p:cNvSpPr txBox="1"/>
          <p:nvPr/>
        </p:nvSpPr>
        <p:spPr>
          <a:xfrm>
            <a:off x="1201273" y="411858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1E1F31-1080-B0C3-8CC2-56D6A63CDB0D}"/>
              </a:ext>
            </a:extLst>
          </p:cNvPr>
          <p:cNvSpPr txBox="1"/>
          <p:nvPr/>
        </p:nvSpPr>
        <p:spPr>
          <a:xfrm>
            <a:off x="4364640" y="37755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E3A8A5D-57FE-BBD0-9AC4-D2922DE5721B}"/>
              </a:ext>
            </a:extLst>
          </p:cNvPr>
          <p:cNvGrpSpPr/>
          <p:nvPr/>
        </p:nvGrpSpPr>
        <p:grpSpPr>
          <a:xfrm>
            <a:off x="5066820" y="4154588"/>
            <a:ext cx="2058360" cy="1371600"/>
            <a:chOff x="5071079" y="4154588"/>
            <a:chExt cx="2058360" cy="1371600"/>
          </a:xfrm>
        </p:grpSpPr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AEFF3AEE-5AF2-7FD9-5E4E-D473923BEF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8864" y="4355455"/>
              <a:ext cx="685800" cy="969868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2A0F6A7-FA5B-EC44-206A-02F027B17C5A}"/>
                </a:ext>
              </a:extLst>
            </p:cNvPr>
            <p:cNvSpPr txBox="1"/>
            <p:nvPr/>
          </p:nvSpPr>
          <p:spPr>
            <a:xfrm>
              <a:off x="5802730" y="4701889"/>
              <a:ext cx="5229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H ∧ E</a:t>
              </a: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E6780BEF-7A61-4DAC-BDEF-1D85150431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8705" y="4154588"/>
              <a:ext cx="1170734" cy="1371600"/>
            </a:xfrm>
            <a:custGeom>
              <a:avLst/>
              <a:gdLst>
                <a:gd name="connsiteX0" fmla="*/ 484934 w 1170734"/>
                <a:gd name="connsiteY0" fmla="*/ 0 h 1371600"/>
                <a:gd name="connsiteX1" fmla="*/ 1170734 w 1170734"/>
                <a:gd name="connsiteY1" fmla="*/ 685800 h 1371600"/>
                <a:gd name="connsiteX2" fmla="*/ 484934 w 1170734"/>
                <a:gd name="connsiteY2" fmla="*/ 1371600 h 1371600"/>
                <a:gd name="connsiteX3" fmla="*/ 0 w 1170734"/>
                <a:gd name="connsiteY3" fmla="*/ 1170734 h 1371600"/>
                <a:gd name="connsiteX4" fmla="*/ 484934 w 1170734"/>
                <a:gd name="connsiteY4" fmla="*/ 685800 h 1371600"/>
                <a:gd name="connsiteX5" fmla="*/ 1 w 1170734"/>
                <a:gd name="connsiteY5" fmla="*/ 200866 h 1371600"/>
                <a:gd name="connsiteX6" fmla="*/ 101497 w 1170734"/>
                <a:gd name="connsiteY6" fmla="*/ 117124 h 1371600"/>
                <a:gd name="connsiteX7" fmla="*/ 484934 w 1170734"/>
                <a:gd name="connsiteY7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34" h="1371600">
                  <a:moveTo>
                    <a:pt x="484934" y="0"/>
                  </a:moveTo>
                  <a:cubicBezTo>
                    <a:pt x="863691" y="0"/>
                    <a:pt x="1170734" y="307043"/>
                    <a:pt x="1170734" y="685800"/>
                  </a:cubicBezTo>
                  <a:cubicBezTo>
                    <a:pt x="1170734" y="1064557"/>
                    <a:pt x="863691" y="1371600"/>
                    <a:pt x="484934" y="1371600"/>
                  </a:cubicBezTo>
                  <a:cubicBezTo>
                    <a:pt x="295556" y="1371600"/>
                    <a:pt x="124106" y="1294839"/>
                    <a:pt x="0" y="1170734"/>
                  </a:cubicBezTo>
                  <a:lnTo>
                    <a:pt x="484934" y="685800"/>
                  </a:lnTo>
                  <a:lnTo>
                    <a:pt x="1" y="200866"/>
                  </a:lnTo>
                  <a:lnTo>
                    <a:pt x="101497" y="117124"/>
                  </a:lnTo>
                  <a:cubicBezTo>
                    <a:pt x="210951" y="43178"/>
                    <a:pt x="342900" y="0"/>
                    <a:pt x="484934" y="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026E8B4B-3D14-981B-4453-B55AADE23B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1079" y="4154588"/>
              <a:ext cx="886666" cy="1371599"/>
            </a:xfrm>
            <a:custGeom>
              <a:avLst/>
              <a:gdLst>
                <a:gd name="connsiteX0" fmla="*/ 685800 w 886666"/>
                <a:gd name="connsiteY0" fmla="*/ 0 h 1371599"/>
                <a:gd name="connsiteX1" fmla="*/ 886666 w 886666"/>
                <a:gd name="connsiteY1" fmla="*/ 200866 h 1371599"/>
                <a:gd name="connsiteX2" fmla="*/ 886665 w 886666"/>
                <a:gd name="connsiteY2" fmla="*/ 200866 h 1371599"/>
                <a:gd name="connsiteX3" fmla="*/ 685799 w 886666"/>
                <a:gd name="connsiteY3" fmla="*/ 685800 h 1371599"/>
                <a:gd name="connsiteX4" fmla="*/ 886665 w 886666"/>
                <a:gd name="connsiteY4" fmla="*/ 1170734 h 1371599"/>
                <a:gd name="connsiteX5" fmla="*/ 685800 w 886666"/>
                <a:gd name="connsiteY5" fmla="*/ 1371599 h 1371599"/>
                <a:gd name="connsiteX6" fmla="*/ 0 w 886666"/>
                <a:gd name="connsiteY6" fmla="*/ 685800 h 1371599"/>
                <a:gd name="connsiteX7" fmla="*/ 685800 w 886666"/>
                <a:gd name="connsiteY7" fmla="*/ 0 h 1371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6666" h="1371599">
                  <a:moveTo>
                    <a:pt x="685800" y="0"/>
                  </a:moveTo>
                  <a:lnTo>
                    <a:pt x="886666" y="200866"/>
                  </a:lnTo>
                  <a:lnTo>
                    <a:pt x="886665" y="200866"/>
                  </a:lnTo>
                  <a:cubicBezTo>
                    <a:pt x="762560" y="324972"/>
                    <a:pt x="685799" y="496422"/>
                    <a:pt x="685799" y="685800"/>
                  </a:cubicBezTo>
                  <a:cubicBezTo>
                    <a:pt x="685799" y="875179"/>
                    <a:pt x="762560" y="1046629"/>
                    <a:pt x="886665" y="1170734"/>
                  </a:cubicBezTo>
                  <a:lnTo>
                    <a:pt x="685800" y="1371599"/>
                  </a:lnTo>
                  <a:lnTo>
                    <a:pt x="0" y="685800"/>
                  </a:lnTo>
                  <a:lnTo>
                    <a:pt x="685800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8F86CC4F-F494-1F1D-E3CE-F18013F68AE5}"/>
              </a:ext>
            </a:extLst>
          </p:cNvPr>
          <p:cNvSpPr>
            <a:spLocks noChangeAspect="1"/>
          </p:cNvSpPr>
          <p:nvPr/>
        </p:nvSpPr>
        <p:spPr>
          <a:xfrm>
            <a:off x="1861960" y="4154588"/>
            <a:ext cx="1371600" cy="137160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E4B2040-8305-132F-2B2E-8B972280A79F}"/>
              </a:ext>
            </a:extLst>
          </p:cNvPr>
          <p:cNvGrpSpPr/>
          <p:nvPr/>
        </p:nvGrpSpPr>
        <p:grpSpPr>
          <a:xfrm>
            <a:off x="9771183" y="214629"/>
            <a:ext cx="930190" cy="1822874"/>
            <a:chOff x="9771183" y="214629"/>
            <a:chExt cx="930190" cy="182287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58B145D-0904-DBC1-7218-D4CC6F348D05}"/>
                </a:ext>
              </a:extLst>
            </p:cNvPr>
            <p:cNvGrpSpPr/>
            <p:nvPr/>
          </p:nvGrpSpPr>
          <p:grpSpPr>
            <a:xfrm>
              <a:off x="9800598" y="858947"/>
              <a:ext cx="900775" cy="1178556"/>
              <a:chOff x="9800598" y="858947"/>
              <a:chExt cx="900775" cy="117855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F54855E-0D5B-77D7-7B2C-87A57D263C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598" y="135485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Diamond 51">
                <a:extLst>
                  <a:ext uri="{FF2B5EF4-FFF2-40B4-BE49-F238E27FC236}">
                    <a16:creationId xmlns:a16="http://schemas.microsoft.com/office/drawing/2014/main" id="{A2EF9B0B-757B-F270-9B66-99D2545709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0135" y="159580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9847157B-F2AE-D954-E328-015FB1FC10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1876" y="85894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4747D15-609C-B490-32F3-6D542C203E08}"/>
                </a:ext>
              </a:extLst>
            </p:cNvPr>
            <p:cNvSpPr txBox="1"/>
            <p:nvPr/>
          </p:nvSpPr>
          <p:spPr>
            <a:xfrm>
              <a:off x="9771183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 | H)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7718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CA06B-ED30-C4C7-35AA-7AB164C2D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9768E7-9D7D-B2D4-F91E-D8C4F8F454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B2E20FA-A04D-1EC7-4E08-54322843744A}"/>
              </a:ext>
            </a:extLst>
          </p:cNvPr>
          <p:cNvSpPr/>
          <p:nvPr/>
        </p:nvSpPr>
        <p:spPr>
          <a:xfrm>
            <a:off x="1345734" y="1551850"/>
            <a:ext cx="3414319" cy="3414319"/>
          </a:xfrm>
          <a:prstGeom prst="ellipse">
            <a:avLst/>
          </a:prstGeom>
          <a:solidFill>
            <a:schemeClr val="accent6"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E159BC-321F-8412-2A15-4307426C0DF1}"/>
              </a:ext>
            </a:extLst>
          </p:cNvPr>
          <p:cNvSpPr/>
          <p:nvPr/>
        </p:nvSpPr>
        <p:spPr>
          <a:xfrm>
            <a:off x="7431947" y="1551850"/>
            <a:ext cx="3414319" cy="3414319"/>
          </a:xfrm>
          <a:prstGeom prst="ellipse">
            <a:avLst/>
          </a:prstGeom>
          <a:solidFill>
            <a:srgbClr val="6D8FCD">
              <a:alpha val="7479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A19FFD-370F-92AB-F57B-9EAE50B39DC2}"/>
              </a:ext>
            </a:extLst>
          </p:cNvPr>
          <p:cNvSpPr txBox="1"/>
          <p:nvPr/>
        </p:nvSpPr>
        <p:spPr>
          <a:xfrm>
            <a:off x="0" y="0"/>
            <a:ext cx="268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  <a:br>
              <a:rPr lang="en-US" sz="1600" dirty="0"/>
            </a:br>
            <a:r>
              <a:rPr lang="en-US" sz="1600" dirty="0"/>
              <a:t>P(S)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351E8-9AB8-9589-7F24-9C3D7479967D}"/>
              </a:ext>
            </a:extLst>
          </p:cNvPr>
          <p:cNvSpPr txBox="1"/>
          <p:nvPr/>
        </p:nvSpPr>
        <p:spPr>
          <a:xfrm>
            <a:off x="2445040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</a:t>
            </a:r>
            <a:br>
              <a:rPr lang="en-US" sz="1600" dirty="0"/>
            </a:br>
            <a:r>
              <a:rPr lang="en-US" sz="1600" dirty="0"/>
              <a:t>P(A) = 0.1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5B748-2D9C-B440-6CBB-3FC9D10EBFA3}"/>
              </a:ext>
            </a:extLst>
          </p:cNvPr>
          <p:cNvSpPr txBox="1"/>
          <p:nvPr/>
        </p:nvSpPr>
        <p:spPr>
          <a:xfrm>
            <a:off x="5212184" y="2966620"/>
            <a:ext cx="17676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 ∩ B</a:t>
            </a:r>
            <a:br>
              <a:rPr lang="en-US" sz="1600" dirty="0"/>
            </a:br>
            <a:r>
              <a:rPr lang="en-US" sz="1600" dirty="0"/>
              <a:t>P(A ∩ B) =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527E4A-E004-4063-3B7B-BD87AB1D6899}"/>
              </a:ext>
            </a:extLst>
          </p:cNvPr>
          <p:cNvSpPr txBox="1"/>
          <p:nvPr/>
        </p:nvSpPr>
        <p:spPr>
          <a:xfrm>
            <a:off x="8531252" y="936296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</a:t>
            </a:r>
            <a:br>
              <a:rPr lang="en-US" sz="1600" dirty="0"/>
            </a:br>
            <a:r>
              <a:rPr lang="en-US" sz="1600" dirty="0"/>
              <a:t>P(B) = 0.1</a:t>
            </a:r>
          </a:p>
        </p:txBody>
      </p:sp>
    </p:spTree>
    <p:extLst>
      <p:ext uri="{BB962C8B-B14F-4D97-AF65-F5344CB8AC3E}">
        <p14:creationId xmlns:p14="http://schemas.microsoft.com/office/powerpoint/2010/main" val="28199563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1631E-81C3-E5A2-6118-2209B0651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28">
            <a:extLst>
              <a:ext uri="{FF2B5EF4-FFF2-40B4-BE49-F238E27FC236}">
                <a16:creationId xmlns:a16="http://schemas.microsoft.com/office/drawing/2014/main" id="{11432B5F-D604-E50E-8E4B-AAD83929F0B4}"/>
              </a:ext>
            </a:extLst>
          </p:cNvPr>
          <p:cNvSpPr>
            <a:spLocks noChangeAspect="1"/>
          </p:cNvSpPr>
          <p:nvPr/>
        </p:nvSpPr>
        <p:spPr>
          <a:xfrm>
            <a:off x="808284" y="3749256"/>
            <a:ext cx="2797143" cy="2129589"/>
          </a:xfrm>
          <a:custGeom>
            <a:avLst/>
            <a:gdLst>
              <a:gd name="connsiteX0" fmla="*/ 1050335 w 2797143"/>
              <a:gd name="connsiteY0" fmla="*/ 378994 h 2129589"/>
              <a:gd name="connsiteX1" fmla="*/ 364535 w 2797143"/>
              <a:gd name="connsiteY1" fmla="*/ 1064794 h 2129589"/>
              <a:gd name="connsiteX2" fmla="*/ 1050335 w 2797143"/>
              <a:gd name="connsiteY2" fmla="*/ 1750594 h 2129589"/>
              <a:gd name="connsiteX3" fmla="*/ 1736135 w 2797143"/>
              <a:gd name="connsiteY3" fmla="*/ 1064794 h 2129589"/>
              <a:gd name="connsiteX4" fmla="*/ 33349 w 2797143"/>
              <a:gd name="connsiteY4" fmla="*/ 0 h 2129589"/>
              <a:gd name="connsiteX5" fmla="*/ 2763794 w 2797143"/>
              <a:gd name="connsiteY5" fmla="*/ 0 h 2129589"/>
              <a:gd name="connsiteX6" fmla="*/ 2797143 w 2797143"/>
              <a:gd name="connsiteY6" fmla="*/ 33349 h 2129589"/>
              <a:gd name="connsiteX7" fmla="*/ 2797143 w 2797143"/>
              <a:gd name="connsiteY7" fmla="*/ 2096240 h 2129589"/>
              <a:gd name="connsiteX8" fmla="*/ 2763794 w 2797143"/>
              <a:gd name="connsiteY8" fmla="*/ 2129589 h 2129589"/>
              <a:gd name="connsiteX9" fmla="*/ 33349 w 2797143"/>
              <a:gd name="connsiteY9" fmla="*/ 2129589 h 2129589"/>
              <a:gd name="connsiteX10" fmla="*/ 0 w 2797143"/>
              <a:gd name="connsiteY10" fmla="*/ 2096240 h 2129589"/>
              <a:gd name="connsiteX11" fmla="*/ 0 w 2797143"/>
              <a:gd name="connsiteY11" fmla="*/ 33349 h 2129589"/>
              <a:gd name="connsiteX12" fmla="*/ 33349 w 2797143"/>
              <a:gd name="connsiteY12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7143" h="2129589">
                <a:moveTo>
                  <a:pt x="1050335" y="378994"/>
                </a:moveTo>
                <a:lnTo>
                  <a:pt x="364535" y="1064794"/>
                </a:lnTo>
                <a:lnTo>
                  <a:pt x="1050335" y="1750594"/>
                </a:lnTo>
                <a:lnTo>
                  <a:pt x="1736135" y="1064794"/>
                </a:lnTo>
                <a:close/>
                <a:moveTo>
                  <a:pt x="33349" y="0"/>
                </a:moveTo>
                <a:lnTo>
                  <a:pt x="2763794" y="0"/>
                </a:lnTo>
                <a:cubicBezTo>
                  <a:pt x="2782212" y="0"/>
                  <a:pt x="2797143" y="14931"/>
                  <a:pt x="2797143" y="33349"/>
                </a:cubicBezTo>
                <a:lnTo>
                  <a:pt x="2797143" y="2096240"/>
                </a:lnTo>
                <a:cubicBezTo>
                  <a:pt x="2797143" y="2114658"/>
                  <a:pt x="2782212" y="2129589"/>
                  <a:pt x="2763794" y="2129589"/>
                </a:cubicBezTo>
                <a:lnTo>
                  <a:pt x="33349" y="2129589"/>
                </a:lnTo>
                <a:cubicBezTo>
                  <a:pt x="14931" y="2129589"/>
                  <a:pt x="0" y="2114658"/>
                  <a:pt x="0" y="2096240"/>
                </a:cubicBezTo>
                <a:lnTo>
                  <a:pt x="0" y="33349"/>
                </a:lnTo>
                <a:cubicBezTo>
                  <a:pt x="0" y="14931"/>
                  <a:pt x="14931" y="0"/>
                  <a:pt x="33349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A95356-8D19-ED86-CAC2-C7B36A4A9866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26C653-67D8-F2DD-50BC-CEB22960A596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9A42479-3981-C670-F47D-3D44EBF914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4C8BD09-19F0-DB97-5965-34690A4FB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E84A53B-6437-356A-4307-595183688F9A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DDC4A21-9AB4-6831-6694-701FE6353569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67CE67A-4135-F206-6F15-A4976D19043A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90D564D-81B9-9160-3FDF-C277F628F5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CF8B299-83D0-813C-DE73-8BAB051C13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F8445AC-57C5-D096-C21D-1B1D0EF7C829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18E1DE0-C378-B05B-0CFF-20AC277FEB85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54D60C-326B-D96A-296D-8699F5DFCE57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B8800DDF-C0BD-888E-651C-2AD8E2F1DE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6456144-92F8-8C5B-7981-9DD607CA03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B0BC9F8-9EEF-A548-2C65-47FE03F378FC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DF8D7B0-921B-EE35-C3A7-0A47A5E09421}"/>
              </a:ext>
            </a:extLst>
          </p:cNvPr>
          <p:cNvGrpSpPr/>
          <p:nvPr/>
        </p:nvGrpSpPr>
        <p:grpSpPr>
          <a:xfrm>
            <a:off x="469730" y="399295"/>
            <a:ext cx="3135697" cy="2129589"/>
            <a:chOff x="4358873" y="0"/>
            <a:chExt cx="3135697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2134568-94CE-3B80-6C2B-E774D82A0A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B9A042-E75C-40A0-D5A8-32B694B857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2A7B82A-4A91-93D3-D13A-E8FF12D7F7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F6D742F5-EB78-B496-C75A-1621241088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7CC2F1D5-526C-9D3A-931C-FAA87BDB19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9F5041-83FA-6231-8666-11001D16DF04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CCE5FD9-A4E1-C5CD-6E50-C9C002C22741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2CB0016-8D33-637D-F5D3-8E9526D068FD}"/>
                </a:ext>
              </a:extLst>
            </p:cNvPr>
            <p:cNvSpPr txBox="1"/>
            <p:nvPr/>
          </p:nvSpPr>
          <p:spPr>
            <a:xfrm>
              <a:off x="4358873" y="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Ω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0687C88-2B31-6282-5CDF-6E2F81D1BB52}"/>
              </a:ext>
            </a:extLst>
          </p:cNvPr>
          <p:cNvSpPr txBox="1"/>
          <p:nvPr/>
        </p:nvSpPr>
        <p:spPr>
          <a:xfrm>
            <a:off x="808284" y="374925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¬H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28C088-80E5-04CF-60CE-D8C3F74C9DE8}"/>
              </a:ext>
            </a:extLst>
          </p:cNvPr>
          <p:cNvGrpSpPr/>
          <p:nvPr/>
        </p:nvGrpSpPr>
        <p:grpSpPr>
          <a:xfrm>
            <a:off x="8335575" y="214629"/>
            <a:ext cx="933053" cy="1822874"/>
            <a:chOff x="8335575" y="214629"/>
            <a:chExt cx="933053" cy="1822874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731383EF-2797-09FD-5A2A-A2043ED0D7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1159BA7-F323-C7B5-CE87-7FD92B2DD9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ABD615D-C194-921E-B396-0AE92C93B4A2}"/>
                </a:ext>
              </a:extLst>
            </p:cNvPr>
            <p:cNvSpPr txBox="1"/>
            <p:nvPr/>
          </p:nvSpPr>
          <p:spPr>
            <a:xfrm>
              <a:off x="8335575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| E)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111C0482-DBAA-C23E-29F0-3CB56743A16D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CC832E2B-2411-9F2D-BB1E-AFDD22AB4BDF}"/>
              </a:ext>
            </a:extLst>
          </p:cNvPr>
          <p:cNvSpPr txBox="1"/>
          <p:nvPr/>
        </p:nvSpPr>
        <p:spPr>
          <a:xfrm>
            <a:off x="469730" y="374925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15DE7358-9287-2298-E188-245AE212096E}"/>
              </a:ext>
            </a:extLst>
          </p:cNvPr>
          <p:cNvSpPr>
            <a:spLocks noChangeAspect="1"/>
          </p:cNvSpPr>
          <p:nvPr/>
        </p:nvSpPr>
        <p:spPr>
          <a:xfrm>
            <a:off x="1178155" y="4128248"/>
            <a:ext cx="1371600" cy="1371600"/>
          </a:xfrm>
          <a:prstGeom prst="diamond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C617709-24F8-4DB6-231A-64AC51A9729B}"/>
              </a:ext>
            </a:extLst>
          </p:cNvPr>
          <p:cNvSpPr>
            <a:spLocks noChangeAspect="1"/>
          </p:cNvSpPr>
          <p:nvPr/>
        </p:nvSpPr>
        <p:spPr>
          <a:xfrm>
            <a:off x="1863954" y="4118588"/>
            <a:ext cx="1371600" cy="1371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EB168DE5-7B39-983D-E972-4BB12B8F11CB}"/>
              </a:ext>
            </a:extLst>
          </p:cNvPr>
          <p:cNvSpPr>
            <a:spLocks noChangeAspect="1"/>
          </p:cNvSpPr>
          <p:nvPr/>
        </p:nvSpPr>
        <p:spPr>
          <a:xfrm>
            <a:off x="1861960" y="4154588"/>
            <a:ext cx="1371600" cy="137160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F97B7A6-1C6B-3167-E75A-81478D6BF193}"/>
              </a:ext>
            </a:extLst>
          </p:cNvPr>
          <p:cNvGrpSpPr/>
          <p:nvPr/>
        </p:nvGrpSpPr>
        <p:grpSpPr>
          <a:xfrm>
            <a:off x="9771183" y="214629"/>
            <a:ext cx="930190" cy="1822874"/>
            <a:chOff x="9771183" y="214629"/>
            <a:chExt cx="930190" cy="1822874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049C8DD5-741F-08A8-5009-2AA61EEBABAA}"/>
                </a:ext>
              </a:extLst>
            </p:cNvPr>
            <p:cNvGrpSpPr/>
            <p:nvPr/>
          </p:nvGrpSpPr>
          <p:grpSpPr>
            <a:xfrm>
              <a:off x="9800598" y="858947"/>
              <a:ext cx="900775" cy="1178556"/>
              <a:chOff x="9800598" y="858947"/>
              <a:chExt cx="900775" cy="1178556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DD2A4596-2AC5-C318-8324-722451B7E1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598" y="135485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Diamond 92">
                <a:extLst>
                  <a:ext uri="{FF2B5EF4-FFF2-40B4-BE49-F238E27FC236}">
                    <a16:creationId xmlns:a16="http://schemas.microsoft.com/office/drawing/2014/main" id="{81250609-8FAF-D14B-E0ED-284817D5C8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0135" y="159580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D247B524-98FA-00F6-FC98-6952B3B541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1876" y="85894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D5743E2-4B45-86DF-D18A-EA47706C1A79}"/>
                </a:ext>
              </a:extLst>
            </p:cNvPr>
            <p:cNvSpPr txBox="1"/>
            <p:nvPr/>
          </p:nvSpPr>
          <p:spPr>
            <a:xfrm>
              <a:off x="9771183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 | H)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88372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9C757-D845-02F1-2BA2-2D0D6F12B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7C974B72-EE6E-A8B8-DAC8-5B5B87233C8C}"/>
              </a:ext>
            </a:extLst>
          </p:cNvPr>
          <p:cNvSpPr>
            <a:spLocks noChangeAspect="1"/>
          </p:cNvSpPr>
          <p:nvPr/>
        </p:nvSpPr>
        <p:spPr>
          <a:xfrm>
            <a:off x="4703194" y="3775595"/>
            <a:ext cx="2797143" cy="2129589"/>
          </a:xfrm>
          <a:prstGeom prst="roundRect">
            <a:avLst>
              <a:gd name="adj" fmla="val 1566"/>
            </a:avLst>
          </a:pr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EA67864B-4B3B-EBB2-B614-78F68E7D415C}"/>
              </a:ext>
            </a:extLst>
          </p:cNvPr>
          <p:cNvSpPr>
            <a:spLocks noChangeAspect="1"/>
          </p:cNvSpPr>
          <p:nvPr/>
        </p:nvSpPr>
        <p:spPr>
          <a:xfrm>
            <a:off x="808284" y="3749256"/>
            <a:ext cx="2797143" cy="2129589"/>
          </a:xfrm>
          <a:custGeom>
            <a:avLst/>
            <a:gdLst>
              <a:gd name="connsiteX0" fmla="*/ 1050335 w 2797143"/>
              <a:gd name="connsiteY0" fmla="*/ 378994 h 2129589"/>
              <a:gd name="connsiteX1" fmla="*/ 364535 w 2797143"/>
              <a:gd name="connsiteY1" fmla="*/ 1064794 h 2129589"/>
              <a:gd name="connsiteX2" fmla="*/ 1050335 w 2797143"/>
              <a:gd name="connsiteY2" fmla="*/ 1750594 h 2129589"/>
              <a:gd name="connsiteX3" fmla="*/ 1736135 w 2797143"/>
              <a:gd name="connsiteY3" fmla="*/ 1064794 h 2129589"/>
              <a:gd name="connsiteX4" fmla="*/ 33349 w 2797143"/>
              <a:gd name="connsiteY4" fmla="*/ 0 h 2129589"/>
              <a:gd name="connsiteX5" fmla="*/ 2763794 w 2797143"/>
              <a:gd name="connsiteY5" fmla="*/ 0 h 2129589"/>
              <a:gd name="connsiteX6" fmla="*/ 2797143 w 2797143"/>
              <a:gd name="connsiteY6" fmla="*/ 33349 h 2129589"/>
              <a:gd name="connsiteX7" fmla="*/ 2797143 w 2797143"/>
              <a:gd name="connsiteY7" fmla="*/ 2096240 h 2129589"/>
              <a:gd name="connsiteX8" fmla="*/ 2763794 w 2797143"/>
              <a:gd name="connsiteY8" fmla="*/ 2129589 h 2129589"/>
              <a:gd name="connsiteX9" fmla="*/ 33349 w 2797143"/>
              <a:gd name="connsiteY9" fmla="*/ 2129589 h 2129589"/>
              <a:gd name="connsiteX10" fmla="*/ 0 w 2797143"/>
              <a:gd name="connsiteY10" fmla="*/ 2096240 h 2129589"/>
              <a:gd name="connsiteX11" fmla="*/ 0 w 2797143"/>
              <a:gd name="connsiteY11" fmla="*/ 33349 h 2129589"/>
              <a:gd name="connsiteX12" fmla="*/ 33349 w 2797143"/>
              <a:gd name="connsiteY12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7143" h="2129589">
                <a:moveTo>
                  <a:pt x="1050335" y="378994"/>
                </a:moveTo>
                <a:lnTo>
                  <a:pt x="364535" y="1064794"/>
                </a:lnTo>
                <a:lnTo>
                  <a:pt x="1050335" y="1750594"/>
                </a:lnTo>
                <a:lnTo>
                  <a:pt x="1736135" y="1064794"/>
                </a:lnTo>
                <a:close/>
                <a:moveTo>
                  <a:pt x="33349" y="0"/>
                </a:moveTo>
                <a:lnTo>
                  <a:pt x="2763794" y="0"/>
                </a:lnTo>
                <a:cubicBezTo>
                  <a:pt x="2782212" y="0"/>
                  <a:pt x="2797143" y="14931"/>
                  <a:pt x="2797143" y="33349"/>
                </a:cubicBezTo>
                <a:lnTo>
                  <a:pt x="2797143" y="2096240"/>
                </a:lnTo>
                <a:cubicBezTo>
                  <a:pt x="2797143" y="2114658"/>
                  <a:pt x="2782212" y="2129589"/>
                  <a:pt x="2763794" y="2129589"/>
                </a:cubicBezTo>
                <a:lnTo>
                  <a:pt x="33349" y="2129589"/>
                </a:lnTo>
                <a:cubicBezTo>
                  <a:pt x="14931" y="2129589"/>
                  <a:pt x="0" y="2114658"/>
                  <a:pt x="0" y="2096240"/>
                </a:cubicBezTo>
                <a:lnTo>
                  <a:pt x="0" y="33349"/>
                </a:lnTo>
                <a:cubicBezTo>
                  <a:pt x="0" y="14931"/>
                  <a:pt x="14931" y="0"/>
                  <a:pt x="33349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37EB4-8750-1170-4D4F-B89BF7EBECBD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3939FC1-D5EE-1E6A-241E-EC89E8CB8F7F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48E5C53-CBD5-121B-ADB7-3A2B288AEC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58902D2-6B7C-ADEE-CC7F-DA4A9DCD82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8D2C9C-25EB-9AFB-E90F-B5921ED451A7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D197D77-941D-5D51-AAF8-AED537583DAE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1C4A0B-624D-D2C1-0EE8-9EFBB87D9CF1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FFC98E-2E21-5402-9497-DEB841393D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6F504AC-5F10-99FF-0D1E-67441BE248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0E6D049-F53D-32D5-D281-C299889DB002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D3543B3-638E-542B-2C25-B829C7F8C00F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6C16E1-0628-E261-3169-80DA257FA9D8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EF6C71E2-AD97-D2FF-E20E-60408BFDD2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55D2609-7E0C-A169-1DE7-06692C3CE8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7D7413-23C0-35D2-60D0-111E5C97420C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6E27E72-3DDC-8F2F-CE1B-934DF0568051}"/>
              </a:ext>
            </a:extLst>
          </p:cNvPr>
          <p:cNvGrpSpPr/>
          <p:nvPr/>
        </p:nvGrpSpPr>
        <p:grpSpPr>
          <a:xfrm>
            <a:off x="469730" y="399295"/>
            <a:ext cx="3135697" cy="2129589"/>
            <a:chOff x="4358873" y="0"/>
            <a:chExt cx="3135697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7CAD84B-43DD-88F7-1123-68E847295B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2C96A4-A17B-7554-CC48-5DC19E9B49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FC4170D5-8584-968D-B215-2CFEEEE807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2811AF6-9935-6A5D-6F78-0F411B4BA5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EF08B59B-70D9-45C7-2DED-8055973D01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FF1E2AC-CAC9-192D-CC74-F0A0310B6F42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55E7673-F522-E97F-09A2-9F7151BA9DE2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C978D20-0492-45F7-0C00-187955AE62F4}"/>
                </a:ext>
              </a:extLst>
            </p:cNvPr>
            <p:cNvSpPr txBox="1"/>
            <p:nvPr/>
          </p:nvSpPr>
          <p:spPr>
            <a:xfrm>
              <a:off x="4358873" y="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Ω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E7111F0-AB6A-6A0E-EF9C-FDC1044A030E}"/>
              </a:ext>
            </a:extLst>
          </p:cNvPr>
          <p:cNvSpPr txBox="1"/>
          <p:nvPr/>
        </p:nvSpPr>
        <p:spPr>
          <a:xfrm>
            <a:off x="808284" y="3749254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¬H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62ABD2-E014-3229-4FDD-D6FAF23D7E66}"/>
              </a:ext>
            </a:extLst>
          </p:cNvPr>
          <p:cNvGrpSpPr/>
          <p:nvPr/>
        </p:nvGrpSpPr>
        <p:grpSpPr>
          <a:xfrm>
            <a:off x="8335575" y="214629"/>
            <a:ext cx="933053" cy="1822874"/>
            <a:chOff x="8335575" y="214629"/>
            <a:chExt cx="933053" cy="1822874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62673E5-9A8F-1714-A035-50516C54BD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B76FA47-0BD2-5877-9043-07539D9136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CD04D2-31AD-96A3-E95A-73B2FEB0E973}"/>
                </a:ext>
              </a:extLst>
            </p:cNvPr>
            <p:cNvSpPr txBox="1"/>
            <p:nvPr/>
          </p:nvSpPr>
          <p:spPr>
            <a:xfrm>
              <a:off x="8335575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| E)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499ED76-D4C1-129F-E90A-D38887CAD88E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95910C2-A5A6-303D-C824-4FD8390541F7}"/>
              </a:ext>
            </a:extLst>
          </p:cNvPr>
          <p:cNvSpPr txBox="1"/>
          <p:nvPr/>
        </p:nvSpPr>
        <p:spPr>
          <a:xfrm>
            <a:off x="469730" y="374925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BB919850-0501-ED5A-1901-848DDC7FD983}"/>
              </a:ext>
            </a:extLst>
          </p:cNvPr>
          <p:cNvSpPr>
            <a:spLocks noChangeAspect="1"/>
          </p:cNvSpPr>
          <p:nvPr/>
        </p:nvSpPr>
        <p:spPr>
          <a:xfrm>
            <a:off x="1178155" y="4128248"/>
            <a:ext cx="1371600" cy="1371600"/>
          </a:xfrm>
          <a:prstGeom prst="diamond">
            <a:avLst/>
          </a:prstGeom>
          <a:solidFill>
            <a:schemeClr val="bg1">
              <a:lumMod val="8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D980ED7-B549-DD1E-4AAD-3EE5190AD7F7}"/>
              </a:ext>
            </a:extLst>
          </p:cNvPr>
          <p:cNvSpPr>
            <a:spLocks noChangeAspect="1"/>
          </p:cNvSpPr>
          <p:nvPr/>
        </p:nvSpPr>
        <p:spPr>
          <a:xfrm>
            <a:off x="1863954" y="4118588"/>
            <a:ext cx="1371600" cy="13716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ED4DE0-F116-DC82-2EB0-87C545F3F7AB}"/>
              </a:ext>
            </a:extLst>
          </p:cNvPr>
          <p:cNvGrpSpPr/>
          <p:nvPr/>
        </p:nvGrpSpPr>
        <p:grpSpPr>
          <a:xfrm>
            <a:off x="5066981" y="4154588"/>
            <a:ext cx="2058038" cy="1371600"/>
            <a:chOff x="5066981" y="4154588"/>
            <a:chExt cx="2058038" cy="1371600"/>
          </a:xfrm>
        </p:grpSpPr>
        <p:sp>
          <p:nvSpPr>
            <p:cNvPr id="74" name="Diamond 73">
              <a:extLst>
                <a:ext uri="{FF2B5EF4-FFF2-40B4-BE49-F238E27FC236}">
                  <a16:creationId xmlns:a16="http://schemas.microsoft.com/office/drawing/2014/main" id="{72C5E884-EE7D-9011-D046-6067BE7293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6981" y="4154588"/>
              <a:ext cx="1371600" cy="1371600"/>
            </a:xfrm>
            <a:prstGeom prst="diamond">
              <a:avLst/>
            </a:prstGeom>
            <a:noFill/>
            <a:ln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CAA30473-BFA8-2C16-5D5C-FCD9B5FF86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2781" y="4365115"/>
              <a:ext cx="685800" cy="969868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B7D0B717-4911-F0DA-C7E4-D6BD523DCB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954285" y="4154588"/>
              <a:ext cx="1170734" cy="1371600"/>
            </a:xfrm>
            <a:custGeom>
              <a:avLst/>
              <a:gdLst>
                <a:gd name="connsiteX0" fmla="*/ 484934 w 1170734"/>
                <a:gd name="connsiteY0" fmla="*/ 0 h 1371600"/>
                <a:gd name="connsiteX1" fmla="*/ 1170734 w 1170734"/>
                <a:gd name="connsiteY1" fmla="*/ 685800 h 1371600"/>
                <a:gd name="connsiteX2" fmla="*/ 484934 w 1170734"/>
                <a:gd name="connsiteY2" fmla="*/ 1371600 h 1371600"/>
                <a:gd name="connsiteX3" fmla="*/ 0 w 1170734"/>
                <a:gd name="connsiteY3" fmla="*/ 1170734 h 1371600"/>
                <a:gd name="connsiteX4" fmla="*/ 484934 w 1170734"/>
                <a:gd name="connsiteY4" fmla="*/ 685800 h 1371600"/>
                <a:gd name="connsiteX5" fmla="*/ 1 w 1170734"/>
                <a:gd name="connsiteY5" fmla="*/ 200866 h 1371600"/>
                <a:gd name="connsiteX6" fmla="*/ 101497 w 1170734"/>
                <a:gd name="connsiteY6" fmla="*/ 117124 h 1371600"/>
                <a:gd name="connsiteX7" fmla="*/ 484934 w 1170734"/>
                <a:gd name="connsiteY7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34" h="1371600">
                  <a:moveTo>
                    <a:pt x="484934" y="0"/>
                  </a:moveTo>
                  <a:cubicBezTo>
                    <a:pt x="863691" y="0"/>
                    <a:pt x="1170734" y="307043"/>
                    <a:pt x="1170734" y="685800"/>
                  </a:cubicBezTo>
                  <a:cubicBezTo>
                    <a:pt x="1170734" y="1064557"/>
                    <a:pt x="863691" y="1371600"/>
                    <a:pt x="484934" y="1371600"/>
                  </a:cubicBezTo>
                  <a:cubicBezTo>
                    <a:pt x="295556" y="1371600"/>
                    <a:pt x="124106" y="1294839"/>
                    <a:pt x="0" y="1170734"/>
                  </a:cubicBezTo>
                  <a:lnTo>
                    <a:pt x="484934" y="685800"/>
                  </a:lnTo>
                  <a:lnTo>
                    <a:pt x="1" y="200866"/>
                  </a:lnTo>
                  <a:lnTo>
                    <a:pt x="101497" y="117124"/>
                  </a:lnTo>
                  <a:cubicBezTo>
                    <a:pt x="210951" y="43178"/>
                    <a:pt x="342900" y="0"/>
                    <a:pt x="484934" y="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B416590C-EFCA-E3AC-C2E2-55EE417A8413}"/>
              </a:ext>
            </a:extLst>
          </p:cNvPr>
          <p:cNvSpPr txBox="1"/>
          <p:nvPr/>
        </p:nvSpPr>
        <p:spPr>
          <a:xfrm>
            <a:off x="4364640" y="37755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7AEC576F-CDDD-13FB-9BFD-7CED2C62DD59}"/>
              </a:ext>
            </a:extLst>
          </p:cNvPr>
          <p:cNvSpPr>
            <a:spLocks noChangeAspect="1"/>
          </p:cNvSpPr>
          <p:nvPr/>
        </p:nvSpPr>
        <p:spPr>
          <a:xfrm>
            <a:off x="1861960" y="4154588"/>
            <a:ext cx="1371600" cy="137160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9F5A628-825A-7106-64CA-42C25B11F0D2}"/>
              </a:ext>
            </a:extLst>
          </p:cNvPr>
          <p:cNvGrpSpPr/>
          <p:nvPr/>
        </p:nvGrpSpPr>
        <p:grpSpPr>
          <a:xfrm>
            <a:off x="9771183" y="214629"/>
            <a:ext cx="930190" cy="1822874"/>
            <a:chOff x="9771183" y="214629"/>
            <a:chExt cx="930190" cy="1822874"/>
          </a:xfrm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5A2AE72-77A9-443B-C757-754A4D9D5577}"/>
                </a:ext>
              </a:extLst>
            </p:cNvPr>
            <p:cNvGrpSpPr/>
            <p:nvPr/>
          </p:nvGrpSpPr>
          <p:grpSpPr>
            <a:xfrm>
              <a:off x="9800598" y="858947"/>
              <a:ext cx="900775" cy="1178556"/>
              <a:chOff x="9800598" y="858947"/>
              <a:chExt cx="900775" cy="1178556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3F339A87-D2BD-A916-9135-B7AFA3D553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598" y="135485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Diamond 92">
                <a:extLst>
                  <a:ext uri="{FF2B5EF4-FFF2-40B4-BE49-F238E27FC236}">
                    <a16:creationId xmlns:a16="http://schemas.microsoft.com/office/drawing/2014/main" id="{30FA741B-AF42-9B66-F80D-88EE044E61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0135" y="159580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972456DA-6B19-CBF4-338B-D8E6A1E6CE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1876" y="85894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64A2659-60BA-CBD2-A501-B8DA33CDC76D}"/>
                </a:ext>
              </a:extLst>
            </p:cNvPr>
            <p:cNvSpPr txBox="1"/>
            <p:nvPr/>
          </p:nvSpPr>
          <p:spPr>
            <a:xfrm>
              <a:off x="9771183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 | H)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3ED5889-3FF2-4B84-C103-AB4F0B467235}"/>
              </a:ext>
            </a:extLst>
          </p:cNvPr>
          <p:cNvSpPr txBox="1"/>
          <p:nvPr/>
        </p:nvSpPr>
        <p:spPr>
          <a:xfrm>
            <a:off x="6480645" y="4701887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¬H ∧ E</a:t>
            </a:r>
          </a:p>
        </p:txBody>
      </p:sp>
    </p:spTree>
    <p:extLst>
      <p:ext uri="{BB962C8B-B14F-4D97-AF65-F5344CB8AC3E}">
        <p14:creationId xmlns:p14="http://schemas.microsoft.com/office/powerpoint/2010/main" val="40050931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E8075-DBB1-7830-7C11-9B16F6D0E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83B9A7F-AFE2-96F4-A7EB-D935396C27D5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48FC0F-1CED-8782-2241-5CB1C7134FC8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3AF5C0-08C6-D1E5-DA37-CB4E4DE3F1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86B2F1B-960F-A1AB-4321-DEFEB35FCB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D997D92-6735-659E-DEA7-8283BCF54F68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DBE6F85-50DB-E661-0863-07CC647D720A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3412CDF-A8FF-9920-7A93-D06BAC7A614A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67D6448-0775-0975-ADF0-D111A7123B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049B808-E8FD-8B5E-D579-C0B86527EC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1C0952-057D-142C-6F62-DE75B8D5B895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2CD8AA8-7A1C-176A-D78F-8A6AC39D670C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A33A51-E787-57CA-2FD2-1EC2181AAFFE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41052877-C693-A8DA-84FC-8C5A45F294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EB470B7-66FC-CFDB-4944-6B68D89DE3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6B1FBCC-959F-E358-A296-0E9C26E71965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7A13D4A-CD59-4B4F-5A1A-D0DD49369431}"/>
              </a:ext>
            </a:extLst>
          </p:cNvPr>
          <p:cNvGrpSpPr/>
          <p:nvPr/>
        </p:nvGrpSpPr>
        <p:grpSpPr>
          <a:xfrm>
            <a:off x="469730" y="399295"/>
            <a:ext cx="3135697" cy="2129589"/>
            <a:chOff x="4358873" y="0"/>
            <a:chExt cx="3135697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00A9CE3-347A-F1E4-D26C-D5D041A281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B270E2D-3A48-1A14-D353-E811A65D250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4B145F5-B3B0-E382-A47A-FFCC7DA341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8E2557B4-FFBC-6A35-285D-9349465A97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A6FCE62B-1298-F43A-E6E3-BA4AD56DF3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1998A00-0F9C-7914-2E4C-237705CDC993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1971360-A09B-5504-7170-1104F5D07EA3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415C08-7895-27A2-9166-B2FD82EAF5C5}"/>
                </a:ext>
              </a:extLst>
            </p:cNvPr>
            <p:cNvSpPr txBox="1"/>
            <p:nvPr/>
          </p:nvSpPr>
          <p:spPr>
            <a:xfrm>
              <a:off x="4358873" y="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Ω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08F80F0-EB39-98ED-7400-AE1CCD0EDABC}"/>
              </a:ext>
            </a:extLst>
          </p:cNvPr>
          <p:cNvGrpSpPr/>
          <p:nvPr/>
        </p:nvGrpSpPr>
        <p:grpSpPr>
          <a:xfrm>
            <a:off x="8335575" y="214629"/>
            <a:ext cx="933053" cy="1822874"/>
            <a:chOff x="8335575" y="214629"/>
            <a:chExt cx="933053" cy="1822874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6BE1473-64B9-02F4-E2CB-6600001CEE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1CC5E27-9AB2-1563-D3C2-1D6E71CC4F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DD6E85-ED32-ECD6-4BCD-1E995EDFB37D}"/>
                </a:ext>
              </a:extLst>
            </p:cNvPr>
            <p:cNvSpPr txBox="1"/>
            <p:nvPr/>
          </p:nvSpPr>
          <p:spPr>
            <a:xfrm>
              <a:off x="8335575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| E)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8737566-0AC8-A2EB-A1DD-D4B7A882826D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4E05784-FD39-ABA1-D9EA-BA48568B47D8}"/>
              </a:ext>
            </a:extLst>
          </p:cNvPr>
          <p:cNvGrpSpPr/>
          <p:nvPr/>
        </p:nvGrpSpPr>
        <p:grpSpPr>
          <a:xfrm>
            <a:off x="9771183" y="214629"/>
            <a:ext cx="930190" cy="1822874"/>
            <a:chOff x="9771183" y="214629"/>
            <a:chExt cx="930190" cy="1822874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EDE915F-9F88-D953-081D-10857294DEA9}"/>
                </a:ext>
              </a:extLst>
            </p:cNvPr>
            <p:cNvGrpSpPr/>
            <p:nvPr/>
          </p:nvGrpSpPr>
          <p:grpSpPr>
            <a:xfrm>
              <a:off x="9800598" y="858947"/>
              <a:ext cx="900775" cy="1178556"/>
              <a:chOff x="9800598" y="858947"/>
              <a:chExt cx="900775" cy="1178556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AADA15D-0062-493F-05BE-EBE7AF0A8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598" y="135485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Diamond 46">
                <a:extLst>
                  <a:ext uri="{FF2B5EF4-FFF2-40B4-BE49-F238E27FC236}">
                    <a16:creationId xmlns:a16="http://schemas.microsoft.com/office/drawing/2014/main" id="{51920283-B985-6686-29A4-2571A6579A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0135" y="159580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95F071E2-7117-9908-994D-B9A8FBAC21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1876" y="85894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50C3E4-3511-1455-101C-2A8A32C40ACB}"/>
                </a:ext>
              </a:extLst>
            </p:cNvPr>
            <p:cNvSpPr txBox="1"/>
            <p:nvPr/>
          </p:nvSpPr>
          <p:spPr>
            <a:xfrm>
              <a:off x="9771183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 | H)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3FF7D30-C8B4-7455-3BC1-9FB87288FF3D}"/>
              </a:ext>
            </a:extLst>
          </p:cNvPr>
          <p:cNvGrpSpPr/>
          <p:nvPr/>
        </p:nvGrpSpPr>
        <p:grpSpPr>
          <a:xfrm>
            <a:off x="4364640" y="3775595"/>
            <a:ext cx="3135697" cy="2129589"/>
            <a:chOff x="4358873" y="0"/>
            <a:chExt cx="3135697" cy="2129589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532239A5-D392-B51F-7CB8-242D3507E5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5B2F133-C467-DAB6-D1E5-28A889E8C21E}"/>
                </a:ext>
              </a:extLst>
            </p:cNvPr>
            <p:cNvSpPr txBox="1"/>
            <p:nvPr/>
          </p:nvSpPr>
          <p:spPr>
            <a:xfrm>
              <a:off x="4358873" y="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Ω</a:t>
              </a: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62F1FDC-A5A8-7F6B-CC88-BD3E53E8E9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3097" y="579860"/>
              <a:ext cx="685800" cy="969868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1" name="Freeform 60">
            <a:extLst>
              <a:ext uri="{FF2B5EF4-FFF2-40B4-BE49-F238E27FC236}">
                <a16:creationId xmlns:a16="http://schemas.microsoft.com/office/drawing/2014/main" id="{2D97F669-3F2E-19E9-E612-2899FEE739C6}"/>
              </a:ext>
            </a:extLst>
          </p:cNvPr>
          <p:cNvSpPr>
            <a:spLocks noChangeAspect="1"/>
          </p:cNvSpPr>
          <p:nvPr/>
        </p:nvSpPr>
        <p:spPr>
          <a:xfrm>
            <a:off x="5957745" y="4154588"/>
            <a:ext cx="1170734" cy="1371600"/>
          </a:xfrm>
          <a:custGeom>
            <a:avLst/>
            <a:gdLst>
              <a:gd name="connsiteX0" fmla="*/ 484934 w 1170734"/>
              <a:gd name="connsiteY0" fmla="*/ 0 h 1371600"/>
              <a:gd name="connsiteX1" fmla="*/ 1170734 w 1170734"/>
              <a:gd name="connsiteY1" fmla="*/ 685800 h 1371600"/>
              <a:gd name="connsiteX2" fmla="*/ 484934 w 1170734"/>
              <a:gd name="connsiteY2" fmla="*/ 1371600 h 1371600"/>
              <a:gd name="connsiteX3" fmla="*/ 0 w 1170734"/>
              <a:gd name="connsiteY3" fmla="*/ 1170734 h 1371600"/>
              <a:gd name="connsiteX4" fmla="*/ 484934 w 1170734"/>
              <a:gd name="connsiteY4" fmla="*/ 685800 h 1371600"/>
              <a:gd name="connsiteX5" fmla="*/ 1 w 1170734"/>
              <a:gd name="connsiteY5" fmla="*/ 200866 h 1371600"/>
              <a:gd name="connsiteX6" fmla="*/ 101497 w 1170734"/>
              <a:gd name="connsiteY6" fmla="*/ 117124 h 1371600"/>
              <a:gd name="connsiteX7" fmla="*/ 484934 w 1170734"/>
              <a:gd name="connsiteY7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4" h="1371600">
                <a:moveTo>
                  <a:pt x="484934" y="0"/>
                </a:moveTo>
                <a:cubicBezTo>
                  <a:pt x="863691" y="0"/>
                  <a:pt x="1170734" y="307043"/>
                  <a:pt x="1170734" y="685800"/>
                </a:cubicBezTo>
                <a:cubicBezTo>
                  <a:pt x="1170734" y="1064557"/>
                  <a:pt x="863691" y="1371600"/>
                  <a:pt x="484934" y="1371600"/>
                </a:cubicBezTo>
                <a:cubicBezTo>
                  <a:pt x="295556" y="1371600"/>
                  <a:pt x="124106" y="1294839"/>
                  <a:pt x="0" y="1170734"/>
                </a:cubicBezTo>
                <a:lnTo>
                  <a:pt x="484934" y="685800"/>
                </a:lnTo>
                <a:lnTo>
                  <a:pt x="1" y="200866"/>
                </a:lnTo>
                <a:lnTo>
                  <a:pt x="101497" y="117124"/>
                </a:lnTo>
                <a:cubicBezTo>
                  <a:pt x="210951" y="43178"/>
                  <a:pt x="342900" y="0"/>
                  <a:pt x="484934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Freeform 64">
            <a:extLst>
              <a:ext uri="{FF2B5EF4-FFF2-40B4-BE49-F238E27FC236}">
                <a16:creationId xmlns:a16="http://schemas.microsoft.com/office/drawing/2014/main" id="{17450A62-B149-DC84-D7B1-F13C7822CFCA}"/>
              </a:ext>
            </a:extLst>
          </p:cNvPr>
          <p:cNvSpPr>
            <a:spLocks noChangeAspect="1"/>
          </p:cNvSpPr>
          <p:nvPr/>
        </p:nvSpPr>
        <p:spPr>
          <a:xfrm>
            <a:off x="5071079" y="4154588"/>
            <a:ext cx="886666" cy="1371599"/>
          </a:xfrm>
          <a:custGeom>
            <a:avLst/>
            <a:gdLst>
              <a:gd name="connsiteX0" fmla="*/ 685800 w 886666"/>
              <a:gd name="connsiteY0" fmla="*/ 0 h 1371599"/>
              <a:gd name="connsiteX1" fmla="*/ 886666 w 886666"/>
              <a:gd name="connsiteY1" fmla="*/ 200866 h 1371599"/>
              <a:gd name="connsiteX2" fmla="*/ 886665 w 886666"/>
              <a:gd name="connsiteY2" fmla="*/ 200866 h 1371599"/>
              <a:gd name="connsiteX3" fmla="*/ 685799 w 886666"/>
              <a:gd name="connsiteY3" fmla="*/ 685800 h 1371599"/>
              <a:gd name="connsiteX4" fmla="*/ 886665 w 886666"/>
              <a:gd name="connsiteY4" fmla="*/ 1170734 h 1371599"/>
              <a:gd name="connsiteX5" fmla="*/ 685800 w 886666"/>
              <a:gd name="connsiteY5" fmla="*/ 1371599 h 1371599"/>
              <a:gd name="connsiteX6" fmla="*/ 0 w 886666"/>
              <a:gd name="connsiteY6" fmla="*/ 685800 h 1371599"/>
              <a:gd name="connsiteX7" fmla="*/ 685800 w 886666"/>
              <a:gd name="connsiteY7" fmla="*/ 0 h 137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666" h="1371599">
                <a:moveTo>
                  <a:pt x="685800" y="0"/>
                </a:moveTo>
                <a:lnTo>
                  <a:pt x="886666" y="200866"/>
                </a:lnTo>
                <a:lnTo>
                  <a:pt x="886665" y="200866"/>
                </a:lnTo>
                <a:cubicBezTo>
                  <a:pt x="762560" y="324972"/>
                  <a:pt x="685799" y="496422"/>
                  <a:pt x="685799" y="685800"/>
                </a:cubicBezTo>
                <a:cubicBezTo>
                  <a:pt x="685799" y="875179"/>
                  <a:pt x="762560" y="1046629"/>
                  <a:pt x="886665" y="1170734"/>
                </a:cubicBezTo>
                <a:lnTo>
                  <a:pt x="685800" y="1371599"/>
                </a:lnTo>
                <a:lnTo>
                  <a:pt x="0" y="685800"/>
                </a:lnTo>
                <a:lnTo>
                  <a:pt x="685800" y="0"/>
                </a:lnTo>
                <a:close/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D7DBC64-AEA0-A277-1E9E-8344F7936032}"/>
              </a:ext>
            </a:extLst>
          </p:cNvPr>
          <p:cNvSpPr txBox="1"/>
          <p:nvPr/>
        </p:nvSpPr>
        <p:spPr>
          <a:xfrm>
            <a:off x="5802730" y="4701889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 ∧ 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72D533C-6487-739F-9F5B-E05D17FC45B8}"/>
              </a:ext>
            </a:extLst>
          </p:cNvPr>
          <p:cNvSpPr txBox="1"/>
          <p:nvPr/>
        </p:nvSpPr>
        <p:spPr>
          <a:xfrm>
            <a:off x="6480645" y="4701887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¬H ∧ 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015BA8-A592-491B-EE38-7FF78F37CEE4}"/>
              </a:ext>
            </a:extLst>
          </p:cNvPr>
          <p:cNvSpPr txBox="1"/>
          <p:nvPr/>
        </p:nvSpPr>
        <p:spPr>
          <a:xfrm>
            <a:off x="4346162" y="6020785"/>
            <a:ext cx="3499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P(E) = P(H ∧ E) + P(¬H ∧ E) </a:t>
            </a:r>
          </a:p>
        </p:txBody>
      </p:sp>
    </p:spTree>
    <p:extLst>
      <p:ext uri="{BB962C8B-B14F-4D97-AF65-F5344CB8AC3E}">
        <p14:creationId xmlns:p14="http://schemas.microsoft.com/office/powerpoint/2010/main" val="31620348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DF78-7B1A-A677-8F0B-F7B3D9039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423C7B1-B53A-984D-95E9-FC23A11074F7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554A1D4-F0F0-8D11-1476-B4C7FA9D3A9A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B540748-2C4A-A029-A04E-CC571C7276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742515C-06A9-5275-2BA1-9959736227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0D0A84A-2469-251D-B1EE-9D53DAE65B48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EDEE753-BEED-ABA5-D1A7-CECD68768B6D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B62CBE-FB07-D469-6B3C-87ECFDE91DB2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17629D4-D505-73CF-E037-CC332399DD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9C61535-4942-91ED-9BC1-FCF405C231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3033565-EF3E-AD6A-17A2-AB45613E9AC6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8EA2448-FD9D-AE8E-D1E7-3771CC2FEE49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B042A2-7B89-DD1B-FCAF-D5595E21BE32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96F088C9-644C-A465-1C78-4292292A0D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954E686-CE17-A9A5-B7B0-4292824BE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C4A3405-D0E6-5251-D6D7-CA7ECD0F68E5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C7B33F2-0D56-048B-8B6D-5017EB0C7DF8}"/>
              </a:ext>
            </a:extLst>
          </p:cNvPr>
          <p:cNvGrpSpPr/>
          <p:nvPr/>
        </p:nvGrpSpPr>
        <p:grpSpPr>
          <a:xfrm>
            <a:off x="469730" y="399295"/>
            <a:ext cx="3135697" cy="2129589"/>
            <a:chOff x="4358873" y="0"/>
            <a:chExt cx="3135697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7483761-2C0C-EEE5-499B-113E83393A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2119DB3-8555-8D33-E6FF-5B9701A593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CF8E546-6404-136C-34B7-1358519950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632E73E-F221-F6C7-D852-CA4924A553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7FA7F0D4-6E9B-8D84-01AB-6619E5AADB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34EF9E-E415-1239-25CC-D4CD9C5866DB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96EFEA7-B5C5-8123-4C0B-1A2B90FB8F91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84ABFCA-464A-427E-B0F2-D045E721844F}"/>
                </a:ext>
              </a:extLst>
            </p:cNvPr>
            <p:cNvSpPr txBox="1"/>
            <p:nvPr/>
          </p:nvSpPr>
          <p:spPr>
            <a:xfrm>
              <a:off x="4358873" y="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Ω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FF2156-8064-8D61-62F1-307100B966C1}"/>
              </a:ext>
            </a:extLst>
          </p:cNvPr>
          <p:cNvGrpSpPr/>
          <p:nvPr/>
        </p:nvGrpSpPr>
        <p:grpSpPr>
          <a:xfrm>
            <a:off x="8335575" y="214629"/>
            <a:ext cx="933053" cy="1822874"/>
            <a:chOff x="8335575" y="214629"/>
            <a:chExt cx="933053" cy="1822874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F3D0DEF-2C47-C4D0-42B9-01E9567E0F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DD78E2-8E5B-77FB-D73F-70FDAB00A9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664F36-AD1E-7FCA-EA08-A52936041A54}"/>
                </a:ext>
              </a:extLst>
            </p:cNvPr>
            <p:cNvSpPr txBox="1"/>
            <p:nvPr/>
          </p:nvSpPr>
          <p:spPr>
            <a:xfrm>
              <a:off x="8335575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| E)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1E8C36C-5044-D770-983B-F57212781EC9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89873FC-A841-2EF1-57B5-E750C6633BD3}"/>
              </a:ext>
            </a:extLst>
          </p:cNvPr>
          <p:cNvSpPr txBox="1"/>
          <p:nvPr/>
        </p:nvSpPr>
        <p:spPr>
          <a:xfrm>
            <a:off x="3557485" y="6030043"/>
            <a:ext cx="507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P(E) = P(H) · P(E | H) + P(¬H) · P(E | ¬H) 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123B404-5C51-C32B-4BF8-BB0D9582AC74}"/>
              </a:ext>
            </a:extLst>
          </p:cNvPr>
          <p:cNvGrpSpPr/>
          <p:nvPr/>
        </p:nvGrpSpPr>
        <p:grpSpPr>
          <a:xfrm>
            <a:off x="9771183" y="214629"/>
            <a:ext cx="930190" cy="1822874"/>
            <a:chOff x="9771183" y="214629"/>
            <a:chExt cx="930190" cy="182287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9BB63FE-BBB8-643C-3252-77151300B403}"/>
                </a:ext>
              </a:extLst>
            </p:cNvPr>
            <p:cNvGrpSpPr/>
            <p:nvPr/>
          </p:nvGrpSpPr>
          <p:grpSpPr>
            <a:xfrm>
              <a:off x="9800598" y="858947"/>
              <a:ext cx="900775" cy="1178556"/>
              <a:chOff x="9800598" y="858947"/>
              <a:chExt cx="900775" cy="117855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2913EF15-D3EE-8228-8F48-6FFB80BE3C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598" y="135485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Diamond 51">
                <a:extLst>
                  <a:ext uri="{FF2B5EF4-FFF2-40B4-BE49-F238E27FC236}">
                    <a16:creationId xmlns:a16="http://schemas.microsoft.com/office/drawing/2014/main" id="{3374CB8D-39C2-C13A-2B93-5B7DD0E419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0135" y="159580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83A2028C-F628-702E-AE51-0932CA3204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1876" y="85894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1F60B84-CF29-EE8C-669D-76F25F338822}"/>
                </a:ext>
              </a:extLst>
            </p:cNvPr>
            <p:cNvSpPr txBox="1"/>
            <p:nvPr/>
          </p:nvSpPr>
          <p:spPr>
            <a:xfrm>
              <a:off x="9771183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 | H)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798611-7268-8293-C4B0-326E11CC1547}"/>
              </a:ext>
            </a:extLst>
          </p:cNvPr>
          <p:cNvGrpSpPr/>
          <p:nvPr/>
        </p:nvGrpSpPr>
        <p:grpSpPr>
          <a:xfrm>
            <a:off x="4364640" y="3775595"/>
            <a:ext cx="3135697" cy="2129589"/>
            <a:chOff x="4358873" y="0"/>
            <a:chExt cx="3135697" cy="2129589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3317DDC-DD61-4563-1279-ECBE3BFAC8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76D9E86-1F87-1227-C105-24B7937F6375}"/>
                </a:ext>
              </a:extLst>
            </p:cNvPr>
            <p:cNvSpPr txBox="1"/>
            <p:nvPr/>
          </p:nvSpPr>
          <p:spPr>
            <a:xfrm>
              <a:off x="4358873" y="0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Ω</a:t>
              </a: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99231AC-879F-B290-53CF-C3B2B61EF1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3097" y="579860"/>
              <a:ext cx="685800" cy="969868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4" name="Freeform 43">
            <a:extLst>
              <a:ext uri="{FF2B5EF4-FFF2-40B4-BE49-F238E27FC236}">
                <a16:creationId xmlns:a16="http://schemas.microsoft.com/office/drawing/2014/main" id="{0062FFC7-8869-DE04-19D7-B8D24EB4CBA3}"/>
              </a:ext>
            </a:extLst>
          </p:cNvPr>
          <p:cNvSpPr>
            <a:spLocks noChangeAspect="1"/>
          </p:cNvSpPr>
          <p:nvPr/>
        </p:nvSpPr>
        <p:spPr>
          <a:xfrm>
            <a:off x="5957745" y="4154588"/>
            <a:ext cx="1170734" cy="1371600"/>
          </a:xfrm>
          <a:custGeom>
            <a:avLst/>
            <a:gdLst>
              <a:gd name="connsiteX0" fmla="*/ 484934 w 1170734"/>
              <a:gd name="connsiteY0" fmla="*/ 0 h 1371600"/>
              <a:gd name="connsiteX1" fmla="*/ 1170734 w 1170734"/>
              <a:gd name="connsiteY1" fmla="*/ 685800 h 1371600"/>
              <a:gd name="connsiteX2" fmla="*/ 484934 w 1170734"/>
              <a:gd name="connsiteY2" fmla="*/ 1371600 h 1371600"/>
              <a:gd name="connsiteX3" fmla="*/ 0 w 1170734"/>
              <a:gd name="connsiteY3" fmla="*/ 1170734 h 1371600"/>
              <a:gd name="connsiteX4" fmla="*/ 484934 w 1170734"/>
              <a:gd name="connsiteY4" fmla="*/ 685800 h 1371600"/>
              <a:gd name="connsiteX5" fmla="*/ 1 w 1170734"/>
              <a:gd name="connsiteY5" fmla="*/ 200866 h 1371600"/>
              <a:gd name="connsiteX6" fmla="*/ 101497 w 1170734"/>
              <a:gd name="connsiteY6" fmla="*/ 117124 h 1371600"/>
              <a:gd name="connsiteX7" fmla="*/ 484934 w 1170734"/>
              <a:gd name="connsiteY7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4" h="1371600">
                <a:moveTo>
                  <a:pt x="484934" y="0"/>
                </a:moveTo>
                <a:cubicBezTo>
                  <a:pt x="863691" y="0"/>
                  <a:pt x="1170734" y="307043"/>
                  <a:pt x="1170734" y="685800"/>
                </a:cubicBezTo>
                <a:cubicBezTo>
                  <a:pt x="1170734" y="1064557"/>
                  <a:pt x="863691" y="1371600"/>
                  <a:pt x="484934" y="1371600"/>
                </a:cubicBezTo>
                <a:cubicBezTo>
                  <a:pt x="295556" y="1371600"/>
                  <a:pt x="124106" y="1294839"/>
                  <a:pt x="0" y="1170734"/>
                </a:cubicBezTo>
                <a:lnTo>
                  <a:pt x="484934" y="685800"/>
                </a:lnTo>
                <a:lnTo>
                  <a:pt x="1" y="200866"/>
                </a:lnTo>
                <a:lnTo>
                  <a:pt x="101497" y="117124"/>
                </a:lnTo>
                <a:cubicBezTo>
                  <a:pt x="210951" y="43178"/>
                  <a:pt x="342900" y="0"/>
                  <a:pt x="484934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465A235A-D818-7D11-190B-318C8A155B8F}"/>
              </a:ext>
            </a:extLst>
          </p:cNvPr>
          <p:cNvSpPr>
            <a:spLocks noChangeAspect="1"/>
          </p:cNvSpPr>
          <p:nvPr/>
        </p:nvSpPr>
        <p:spPr>
          <a:xfrm>
            <a:off x="5071079" y="4154588"/>
            <a:ext cx="886666" cy="1371599"/>
          </a:xfrm>
          <a:custGeom>
            <a:avLst/>
            <a:gdLst>
              <a:gd name="connsiteX0" fmla="*/ 685800 w 886666"/>
              <a:gd name="connsiteY0" fmla="*/ 0 h 1371599"/>
              <a:gd name="connsiteX1" fmla="*/ 886666 w 886666"/>
              <a:gd name="connsiteY1" fmla="*/ 200866 h 1371599"/>
              <a:gd name="connsiteX2" fmla="*/ 886665 w 886666"/>
              <a:gd name="connsiteY2" fmla="*/ 200866 h 1371599"/>
              <a:gd name="connsiteX3" fmla="*/ 685799 w 886666"/>
              <a:gd name="connsiteY3" fmla="*/ 685800 h 1371599"/>
              <a:gd name="connsiteX4" fmla="*/ 886665 w 886666"/>
              <a:gd name="connsiteY4" fmla="*/ 1170734 h 1371599"/>
              <a:gd name="connsiteX5" fmla="*/ 685800 w 886666"/>
              <a:gd name="connsiteY5" fmla="*/ 1371599 h 1371599"/>
              <a:gd name="connsiteX6" fmla="*/ 0 w 886666"/>
              <a:gd name="connsiteY6" fmla="*/ 685800 h 1371599"/>
              <a:gd name="connsiteX7" fmla="*/ 685800 w 886666"/>
              <a:gd name="connsiteY7" fmla="*/ 0 h 137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666" h="1371599">
                <a:moveTo>
                  <a:pt x="685800" y="0"/>
                </a:moveTo>
                <a:lnTo>
                  <a:pt x="886666" y="200866"/>
                </a:lnTo>
                <a:lnTo>
                  <a:pt x="886665" y="200866"/>
                </a:lnTo>
                <a:cubicBezTo>
                  <a:pt x="762560" y="324972"/>
                  <a:pt x="685799" y="496422"/>
                  <a:pt x="685799" y="685800"/>
                </a:cubicBezTo>
                <a:cubicBezTo>
                  <a:pt x="685799" y="875179"/>
                  <a:pt x="762560" y="1046629"/>
                  <a:pt x="886665" y="1170734"/>
                </a:cubicBezTo>
                <a:lnTo>
                  <a:pt x="685800" y="1371599"/>
                </a:lnTo>
                <a:lnTo>
                  <a:pt x="0" y="685800"/>
                </a:lnTo>
                <a:lnTo>
                  <a:pt x="685800" y="0"/>
                </a:lnTo>
                <a:close/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7719FC-F1BB-835A-EC48-35FF3C495EB3}"/>
              </a:ext>
            </a:extLst>
          </p:cNvPr>
          <p:cNvSpPr txBox="1"/>
          <p:nvPr/>
        </p:nvSpPr>
        <p:spPr>
          <a:xfrm>
            <a:off x="5802730" y="4701889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 ∧ 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EBC78C-61EC-825E-565E-9900E3E4C1EB}"/>
              </a:ext>
            </a:extLst>
          </p:cNvPr>
          <p:cNvSpPr txBox="1"/>
          <p:nvPr/>
        </p:nvSpPr>
        <p:spPr>
          <a:xfrm>
            <a:off x="6480645" y="4701887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¬H ∧ E</a:t>
            </a:r>
          </a:p>
        </p:txBody>
      </p:sp>
    </p:spTree>
    <p:extLst>
      <p:ext uri="{BB962C8B-B14F-4D97-AF65-F5344CB8AC3E}">
        <p14:creationId xmlns:p14="http://schemas.microsoft.com/office/powerpoint/2010/main" val="18122897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ontainer with a blue and pink label&#10;&#10;AI-generated content may be incorrect.">
            <a:extLst>
              <a:ext uri="{FF2B5EF4-FFF2-40B4-BE49-F238E27FC236}">
                <a16:creationId xmlns:a16="http://schemas.microsoft.com/office/drawing/2014/main" id="{8DBF272D-2969-B8B7-FBAE-AF3480CE4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889000"/>
            <a:ext cx="5080000" cy="5080000"/>
          </a:xfrm>
          <a:prstGeom prst="rect">
            <a:avLst/>
          </a:prstGeom>
        </p:spPr>
      </p:pic>
      <p:pic>
        <p:nvPicPr>
          <p:cNvPr id="5" name="Picture 4" descr="A graph of sales and shark attacks&#10;&#10;AI-generated content may be incorrect.">
            <a:extLst>
              <a:ext uri="{FF2B5EF4-FFF2-40B4-BE49-F238E27FC236}">
                <a16:creationId xmlns:a16="http://schemas.microsoft.com/office/drawing/2014/main" id="{21FD241E-95E7-6705-89B3-7347384DD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428750"/>
            <a:ext cx="55245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955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27C76-1D6F-9A07-261A-F2CE8EF00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sales and shark attacks&#10;&#10;AI-generated content may be incorrect.">
            <a:extLst>
              <a:ext uri="{FF2B5EF4-FFF2-40B4-BE49-F238E27FC236}">
                <a16:creationId xmlns:a16="http://schemas.microsoft.com/office/drawing/2014/main" id="{9AD256D9-3A30-8A51-F1CB-CA6373BCA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428750"/>
            <a:ext cx="5524500" cy="4000500"/>
          </a:xfrm>
          <a:prstGeom prst="rect">
            <a:avLst/>
          </a:prstGeom>
        </p:spPr>
      </p:pic>
      <p:pic>
        <p:nvPicPr>
          <p:cNvPr id="9" name="Picture 8" descr="A shark next to a red arrow&#10;&#10;AI-generated content may be incorrect.">
            <a:extLst>
              <a:ext uri="{FF2B5EF4-FFF2-40B4-BE49-F238E27FC236}">
                <a16:creationId xmlns:a16="http://schemas.microsoft.com/office/drawing/2014/main" id="{7BD34FCE-2CF8-F57C-E1E7-CADEE73589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7" t="6310" r="1354" b="6312"/>
          <a:stretch/>
        </p:blipFill>
        <p:spPr>
          <a:xfrm>
            <a:off x="6340287" y="2402541"/>
            <a:ext cx="5280213" cy="2052918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6B0F7A2-9917-28BF-0104-81AF1CCA7FC4}"/>
              </a:ext>
            </a:extLst>
          </p:cNvPr>
          <p:cNvSpPr/>
          <p:nvPr/>
        </p:nvSpPr>
        <p:spPr>
          <a:xfrm>
            <a:off x="8405769" y="3089245"/>
            <a:ext cx="746620" cy="7445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>
            <a:extLst>
              <a:ext uri="{FF2B5EF4-FFF2-40B4-BE49-F238E27FC236}">
                <a16:creationId xmlns:a16="http://schemas.microsoft.com/office/drawing/2014/main" id="{7CF1D137-3D3F-CFB4-CA81-667F3FFE84D9}"/>
              </a:ext>
            </a:extLst>
          </p:cNvPr>
          <p:cNvSpPr/>
          <p:nvPr/>
        </p:nvSpPr>
        <p:spPr>
          <a:xfrm>
            <a:off x="8489148" y="3171576"/>
            <a:ext cx="579861" cy="57986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6396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6D149-A8A3-1561-2389-AD8F84E94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sales and shark attacks&#10;&#10;AI-generated content may be incorrect.">
            <a:extLst>
              <a:ext uri="{FF2B5EF4-FFF2-40B4-BE49-F238E27FC236}">
                <a16:creationId xmlns:a16="http://schemas.microsoft.com/office/drawing/2014/main" id="{ACE2364E-4455-84F9-A6F3-288A2BF36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428750"/>
            <a:ext cx="5524500" cy="4000500"/>
          </a:xfrm>
          <a:prstGeom prst="rect">
            <a:avLst/>
          </a:prstGeom>
        </p:spPr>
      </p:pic>
      <p:pic>
        <p:nvPicPr>
          <p:cNvPr id="9" name="Picture 8" descr="A shark next to a red arrow&#10;&#10;AI-generated content may be incorrect.">
            <a:extLst>
              <a:ext uri="{FF2B5EF4-FFF2-40B4-BE49-F238E27FC236}">
                <a16:creationId xmlns:a16="http://schemas.microsoft.com/office/drawing/2014/main" id="{633645B0-D288-8E49-DF0A-6E1C0CD1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7" t="6310" r="1354" b="6312"/>
          <a:stretch/>
        </p:blipFill>
        <p:spPr>
          <a:xfrm>
            <a:off x="6340287" y="2402541"/>
            <a:ext cx="5280213" cy="20529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263A69-A801-79AE-C90F-D706EF6950E5}"/>
              </a:ext>
            </a:extLst>
          </p:cNvPr>
          <p:cNvSpPr txBox="1"/>
          <p:nvPr/>
        </p:nvSpPr>
        <p:spPr>
          <a:xfrm>
            <a:off x="7624893" y="5429250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🦈 ≠ 𝑓(🍦)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DE12D62A-8F3A-1AA9-E3DF-2D369F21730A}"/>
              </a:ext>
            </a:extLst>
          </p:cNvPr>
          <p:cNvSpPr/>
          <p:nvPr/>
        </p:nvSpPr>
        <p:spPr>
          <a:xfrm>
            <a:off x="8405769" y="3089245"/>
            <a:ext cx="746620" cy="7445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ply 5">
            <a:extLst>
              <a:ext uri="{FF2B5EF4-FFF2-40B4-BE49-F238E27FC236}">
                <a16:creationId xmlns:a16="http://schemas.microsoft.com/office/drawing/2014/main" id="{18A489F5-FFF8-389A-6699-646D00EA9D3E}"/>
              </a:ext>
            </a:extLst>
          </p:cNvPr>
          <p:cNvSpPr/>
          <p:nvPr/>
        </p:nvSpPr>
        <p:spPr>
          <a:xfrm>
            <a:off x="8489148" y="3171576"/>
            <a:ext cx="579861" cy="57986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753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37AEF-8A40-CE91-FC39-82E1E4632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hark next to a red arrow&#10;&#10;AI-generated content may be incorrect.">
            <a:extLst>
              <a:ext uri="{FF2B5EF4-FFF2-40B4-BE49-F238E27FC236}">
                <a16:creationId xmlns:a16="http://schemas.microsoft.com/office/drawing/2014/main" id="{BB236624-3731-C6C4-211A-24865B58BD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7" t="6310" r="1354" b="6312"/>
          <a:stretch/>
        </p:blipFill>
        <p:spPr>
          <a:xfrm>
            <a:off x="6340287" y="2402541"/>
            <a:ext cx="5280213" cy="2052918"/>
          </a:xfrm>
          <a:prstGeom prst="rect">
            <a:avLst/>
          </a:prstGeom>
        </p:spPr>
      </p:pic>
      <p:pic>
        <p:nvPicPr>
          <p:cNvPr id="1026" name="Picture 2" descr="Hurricane, tornado, weather, storm, wind icon - Download on Iconfinder">
            <a:extLst>
              <a:ext uri="{FF2B5EF4-FFF2-40B4-BE49-F238E27FC236}">
                <a16:creationId xmlns:a16="http://schemas.microsoft.com/office/drawing/2014/main" id="{8103297C-4CBC-DF88-D928-29CAD26F4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59" y="2460812"/>
            <a:ext cx="1658470" cy="165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1631F8-3707-F6E4-6335-D49C0B83E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5246" y="4056156"/>
            <a:ext cx="2706095" cy="5494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1A44B0-B051-CB0E-EC92-2760106F6590}"/>
              </a:ext>
            </a:extLst>
          </p:cNvPr>
          <p:cNvSpPr txBox="1"/>
          <p:nvPr/>
        </p:nvSpPr>
        <p:spPr>
          <a:xfrm>
            <a:off x="7624893" y="5429250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🦈 = 𝑓(🌪️)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5992E25-F52D-B8EF-7B72-741F519C215E}"/>
              </a:ext>
            </a:extLst>
          </p:cNvPr>
          <p:cNvSpPr/>
          <p:nvPr/>
        </p:nvSpPr>
        <p:spPr>
          <a:xfrm>
            <a:off x="8405769" y="3089245"/>
            <a:ext cx="746620" cy="7445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019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cture Tour - Emilia | Bookworm Press">
            <a:extLst>
              <a:ext uri="{FF2B5EF4-FFF2-40B4-BE49-F238E27FC236}">
                <a16:creationId xmlns:a16="http://schemas.microsoft.com/office/drawing/2014/main" id="{E69B0658-8C7B-1C34-6D9B-A8770B1E0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2215"/>
            <a:ext cx="5689789" cy="542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scus Thrower Myron">
            <a:extLst>
              <a:ext uri="{FF2B5EF4-FFF2-40B4-BE49-F238E27FC236}">
                <a16:creationId xmlns:a16="http://schemas.microsoft.com/office/drawing/2014/main" id="{48CE3A58-C7DF-392F-3418-1225DCCC8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85" r="8279"/>
          <a:stretch/>
        </p:blipFill>
        <p:spPr bwMode="auto">
          <a:xfrm>
            <a:off x="5622092" y="522215"/>
            <a:ext cx="6569908" cy="542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1748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8C3EB-885C-A6CD-4DBD-63EF7E12A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hark next to a red arrow&#10;&#10;AI-generated content may be incorrect.">
            <a:extLst>
              <a:ext uri="{FF2B5EF4-FFF2-40B4-BE49-F238E27FC236}">
                <a16:creationId xmlns:a16="http://schemas.microsoft.com/office/drawing/2014/main" id="{B29212BA-510A-399F-55BC-66146EFB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7" t="6310" r="1354" b="6312"/>
          <a:stretch/>
        </p:blipFill>
        <p:spPr>
          <a:xfrm>
            <a:off x="6340287" y="2402541"/>
            <a:ext cx="5280213" cy="2052918"/>
          </a:xfrm>
          <a:prstGeom prst="rect">
            <a:avLst/>
          </a:prstGeom>
        </p:spPr>
      </p:pic>
      <p:pic>
        <p:nvPicPr>
          <p:cNvPr id="1026" name="Picture 2" descr="Hurricane, tornado, weather, storm, wind icon - Download on Iconfinder">
            <a:extLst>
              <a:ext uri="{FF2B5EF4-FFF2-40B4-BE49-F238E27FC236}">
                <a16:creationId xmlns:a16="http://schemas.microsoft.com/office/drawing/2014/main" id="{22637013-088C-117D-3716-6ACD5FC7D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059" y="2460812"/>
            <a:ext cx="1658470" cy="165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33CDE6-16C0-2C6E-9677-D7484339C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5246" y="4056156"/>
            <a:ext cx="2706095" cy="54946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5465B65-A8B8-27B9-5030-0C33DE7BC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564661"/>
            <a:ext cx="4527707" cy="629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AC4C85-B400-65E9-F296-5CE7BD3F8053}"/>
              </a:ext>
            </a:extLst>
          </p:cNvPr>
          <p:cNvSpPr txBox="1"/>
          <p:nvPr/>
        </p:nvSpPr>
        <p:spPr>
          <a:xfrm>
            <a:off x="7624893" y="5429250"/>
            <a:ext cx="27109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🦈 = 𝑓(🌪️)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ADBF3EC-9040-F00A-25E1-FAC464FDC319}"/>
              </a:ext>
            </a:extLst>
          </p:cNvPr>
          <p:cNvSpPr/>
          <p:nvPr/>
        </p:nvSpPr>
        <p:spPr>
          <a:xfrm>
            <a:off x="8405769" y="3089245"/>
            <a:ext cx="746620" cy="744524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58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5D1CF-5450-932F-2B5B-F9F035FB4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5FCF03-706A-F376-099F-85F73266BF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B2AB8CB-44C7-D649-FE7A-4E3DC61B506F}"/>
              </a:ext>
            </a:extLst>
          </p:cNvPr>
          <p:cNvSpPr/>
          <p:nvPr/>
        </p:nvSpPr>
        <p:spPr>
          <a:xfrm>
            <a:off x="4388840" y="1551850"/>
            <a:ext cx="3414319" cy="3414319"/>
          </a:xfrm>
          <a:prstGeom prst="ellipse">
            <a:avLst/>
          </a:prstGeom>
          <a:solidFill>
            <a:srgbClr val="5585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94EDA-E833-9E62-9318-4DF747294F55}"/>
              </a:ext>
            </a:extLst>
          </p:cNvPr>
          <p:cNvSpPr txBox="1"/>
          <p:nvPr/>
        </p:nvSpPr>
        <p:spPr>
          <a:xfrm>
            <a:off x="0" y="0"/>
            <a:ext cx="268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  <a:br>
              <a:rPr lang="en-US" sz="1600" dirty="0"/>
            </a:br>
            <a:r>
              <a:rPr lang="en-US" sz="1600" dirty="0"/>
              <a:t>P(S)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29380D-BABA-9722-8BD6-7A5F53C19946}"/>
              </a:ext>
            </a:extLst>
          </p:cNvPr>
          <p:cNvSpPr txBox="1"/>
          <p:nvPr/>
        </p:nvSpPr>
        <p:spPr>
          <a:xfrm>
            <a:off x="5158353" y="936291"/>
            <a:ext cx="187529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 = B</a:t>
            </a:r>
            <a:br>
              <a:rPr lang="en-US" sz="1600" dirty="0"/>
            </a:br>
            <a:r>
              <a:rPr lang="en-US" sz="1600" dirty="0"/>
              <a:t>P(A) = P(B) = 0.1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A8BEF-FD3E-F66F-D027-F7A3309E16F6}"/>
              </a:ext>
            </a:extLst>
          </p:cNvPr>
          <p:cNvSpPr txBox="1"/>
          <p:nvPr/>
        </p:nvSpPr>
        <p:spPr>
          <a:xfrm>
            <a:off x="5212184" y="2966620"/>
            <a:ext cx="17676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 ∩ B</a:t>
            </a:r>
            <a:br>
              <a:rPr lang="en-US" sz="1600" dirty="0"/>
            </a:br>
            <a:r>
              <a:rPr lang="en-US" sz="1600" dirty="0"/>
              <a:t>P(A ∩ B) = 0.1</a:t>
            </a:r>
          </a:p>
        </p:txBody>
      </p:sp>
    </p:spTree>
    <p:extLst>
      <p:ext uri="{BB962C8B-B14F-4D97-AF65-F5344CB8AC3E}">
        <p14:creationId xmlns:p14="http://schemas.microsoft.com/office/powerpoint/2010/main" val="38572105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lobe with a map&#10;&#10;Description automatically generated">
            <a:extLst>
              <a:ext uri="{FF2B5EF4-FFF2-40B4-BE49-F238E27FC236}">
                <a16:creationId xmlns:a16="http://schemas.microsoft.com/office/drawing/2014/main" id="{90B0811A-2A9B-F532-0A00-4CCD3BF0A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3" r="35574"/>
          <a:stretch/>
        </p:blipFill>
        <p:spPr>
          <a:xfrm>
            <a:off x="5867288" y="739904"/>
            <a:ext cx="5922542" cy="5378191"/>
          </a:xfrm>
          <a:prstGeom prst="rect">
            <a:avLst/>
          </a:prstGeom>
        </p:spPr>
      </p:pic>
      <p:pic>
        <p:nvPicPr>
          <p:cNvPr id="1026" name="Picture 2" descr="Stunning Photo of Earth Taken by Europe's Powerful New Satellite ...">
            <a:extLst>
              <a:ext uri="{FF2B5EF4-FFF2-40B4-BE49-F238E27FC236}">
                <a16:creationId xmlns:a16="http://schemas.microsoft.com/office/drawing/2014/main" id="{94E075E5-67FE-5F2E-A696-A0AF5000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97" y="739904"/>
            <a:ext cx="5378191" cy="537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72790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997BC93-F59A-FC02-875D-8AAF6CD47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1"/>
          <a:stretch/>
        </p:blipFill>
        <p:spPr bwMode="auto">
          <a:xfrm>
            <a:off x="3129014" y="243284"/>
            <a:ext cx="4796367" cy="684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2BB3D8-9F68-C16D-AE02-168240835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4086"/>
            <a:ext cx="2025958" cy="438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tailed road map of Manhattan NYC. Manhattan NYC detailed road map ...">
            <a:extLst>
              <a:ext uri="{FF2B5EF4-FFF2-40B4-BE49-F238E27FC236}">
                <a16:creationId xmlns:a16="http://schemas.microsoft.com/office/drawing/2014/main" id="{8E6B7BB6-9C19-831B-0AEB-92BC7AB2E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867" y="2819168"/>
            <a:ext cx="1495593" cy="377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ustom illustrated map of New York City featuring Manhattan ...">
            <a:extLst>
              <a:ext uri="{FF2B5EF4-FFF2-40B4-BE49-F238E27FC236}">
                <a16:creationId xmlns:a16="http://schemas.microsoft.com/office/drawing/2014/main" id="{75F750C0-F5B1-979C-C57B-3F972B04D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8432" y="2063692"/>
            <a:ext cx="2010149" cy="424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709EB13-33ED-BD31-4C9B-9E9415AA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49" y="456405"/>
            <a:ext cx="4572187" cy="644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251CE-55BC-7269-8D83-04B033811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3" r="19572"/>
          <a:stretch/>
        </p:blipFill>
        <p:spPr bwMode="auto">
          <a:xfrm>
            <a:off x="9335377" y="2276813"/>
            <a:ext cx="2856623" cy="448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4488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58D49-E085-B4CB-666A-2BDAD3029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9D2885F2-FDEE-090E-6891-13765634AC09}"/>
              </a:ext>
            </a:extLst>
          </p:cNvPr>
          <p:cNvSpPr txBox="1"/>
          <p:nvPr/>
        </p:nvSpPr>
        <p:spPr>
          <a:xfrm>
            <a:off x="0" y="0"/>
            <a:ext cx="7872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”Does the robot have an antenna?”</a:t>
            </a:r>
            <a:r>
              <a:rPr lang="en-US" sz="3200" dirty="0"/>
              <a:t> (variable)</a:t>
            </a:r>
            <a:endParaRPr lang="en-US" sz="3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055A09-F9B8-DFC4-5AA2-65FEC930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22" r="25115" b="29778"/>
          <a:stretch/>
        </p:blipFill>
        <p:spPr>
          <a:xfrm>
            <a:off x="1168478" y="2803628"/>
            <a:ext cx="1489316" cy="1609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3F64B-2AA2-2AC1-9613-D815ACCF3B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68479" y="704493"/>
            <a:ext cx="1489315" cy="160934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A1C9A3D-023E-C684-486D-2253A78246C9}"/>
              </a:ext>
            </a:extLst>
          </p:cNvPr>
          <p:cNvSpPr/>
          <p:nvPr/>
        </p:nvSpPr>
        <p:spPr>
          <a:xfrm>
            <a:off x="2683996" y="1464139"/>
            <a:ext cx="1051560" cy="457200"/>
          </a:xfrm>
          <a:prstGeom prst="roundRect">
            <a:avLst/>
          </a:prstGeom>
          <a:solidFill>
            <a:srgbClr val="1A9E2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092DCB3-47E7-C48E-4526-75B217A8FBF0}"/>
              </a:ext>
            </a:extLst>
          </p:cNvPr>
          <p:cNvSpPr/>
          <p:nvPr/>
        </p:nvSpPr>
        <p:spPr>
          <a:xfrm>
            <a:off x="2694388" y="356419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CCE69-F497-3923-9F71-69DD51D64579}"/>
              </a:ext>
            </a:extLst>
          </p:cNvPr>
          <p:cNvSpPr txBox="1"/>
          <p:nvPr/>
        </p:nvSpPr>
        <p:spPr>
          <a:xfrm>
            <a:off x="5970175" y="924390"/>
            <a:ext cx="782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302927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E9538D-A8FE-1607-9077-D79DFC667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276BD14-AF0A-4605-3809-7A9D988E7C1D}"/>
              </a:ext>
            </a:extLst>
          </p:cNvPr>
          <p:cNvSpPr txBox="1"/>
          <p:nvPr/>
        </p:nvSpPr>
        <p:spPr>
          <a:xfrm>
            <a:off x="0" y="0"/>
            <a:ext cx="6595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”The robot 🤔 an antenna”</a:t>
            </a:r>
            <a:r>
              <a:rPr lang="en-US" sz="3200" dirty="0"/>
              <a:t> (variable)</a:t>
            </a:r>
            <a:endParaRPr lang="en-US" sz="3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DACB4C-634B-85FA-E1BD-924B703D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22" r="25115" b="29778"/>
          <a:stretch/>
        </p:blipFill>
        <p:spPr>
          <a:xfrm>
            <a:off x="1168478" y="2803628"/>
            <a:ext cx="1489316" cy="16093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F3B4AF-D49D-9146-CCA6-E7ED870387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68479" y="704493"/>
            <a:ext cx="1489315" cy="160934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3E502D-31BC-C183-D74C-55F0AE9ED0FF}"/>
              </a:ext>
            </a:extLst>
          </p:cNvPr>
          <p:cNvSpPr/>
          <p:nvPr/>
        </p:nvSpPr>
        <p:spPr>
          <a:xfrm>
            <a:off x="2683996" y="1464139"/>
            <a:ext cx="1051560" cy="457200"/>
          </a:xfrm>
          <a:prstGeom prst="roundRect">
            <a:avLst/>
          </a:prstGeom>
          <a:solidFill>
            <a:srgbClr val="1A9E2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0008000-9CC6-0672-9AE9-E06880935929}"/>
              </a:ext>
            </a:extLst>
          </p:cNvPr>
          <p:cNvSpPr/>
          <p:nvPr/>
        </p:nvSpPr>
        <p:spPr>
          <a:xfrm>
            <a:off x="2694388" y="356419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554A93-B625-40BE-4A68-F35829F36DE2}"/>
              </a:ext>
            </a:extLst>
          </p:cNvPr>
          <p:cNvSpPr txBox="1"/>
          <p:nvPr/>
        </p:nvSpPr>
        <p:spPr>
          <a:xfrm>
            <a:off x="5970175" y="924390"/>
            <a:ext cx="782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3069498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E0534-DC8D-D2B6-9430-C44C3664A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BD05A41-FF8C-94FA-3E28-A53887E67F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22" r="25115" b="29778"/>
          <a:stretch/>
        </p:blipFill>
        <p:spPr>
          <a:xfrm>
            <a:off x="1168478" y="2803628"/>
            <a:ext cx="1489316" cy="1609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EC3C54-845E-3CB8-8BF7-F8DEE8B4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68479" y="704493"/>
            <a:ext cx="1489315" cy="160934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721275C-244A-FCE3-37F5-6B14653DD47C}"/>
              </a:ext>
            </a:extLst>
          </p:cNvPr>
          <p:cNvSpPr/>
          <p:nvPr/>
        </p:nvSpPr>
        <p:spPr>
          <a:xfrm>
            <a:off x="2683996" y="1464139"/>
            <a:ext cx="1051560" cy="457200"/>
          </a:xfrm>
          <a:prstGeom prst="roundRect">
            <a:avLst/>
          </a:prstGeom>
          <a:solidFill>
            <a:srgbClr val="1A9E2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4A3A160-2721-8232-7034-CA46A2C4B48F}"/>
              </a:ext>
            </a:extLst>
          </p:cNvPr>
          <p:cNvSpPr/>
          <p:nvPr/>
        </p:nvSpPr>
        <p:spPr>
          <a:xfrm>
            <a:off x="2694388" y="356419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BF08AC-6C5F-2BA1-A005-88A76BB2D8EF}"/>
              </a:ext>
            </a:extLst>
          </p:cNvPr>
          <p:cNvSpPr txBox="1"/>
          <p:nvPr/>
        </p:nvSpPr>
        <p:spPr>
          <a:xfrm>
            <a:off x="0" y="0"/>
            <a:ext cx="73837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”The robot has an antenna”</a:t>
            </a:r>
            <a:r>
              <a:rPr lang="en-US" sz="3200" dirty="0"/>
              <a:t> (proposition)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D640CF-2ECC-EDD3-E0E5-10F6A669C100}"/>
              </a:ext>
            </a:extLst>
          </p:cNvPr>
          <p:cNvSpPr txBox="1"/>
          <p:nvPr/>
        </p:nvSpPr>
        <p:spPr>
          <a:xfrm>
            <a:off x="5970175" y="924390"/>
            <a:ext cx="1595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A = 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906634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E208E-AF0E-F6D2-DA8A-2A319AD80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27F1141-E82D-09B5-082B-95F7717A8A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22" r="25115" b="29778"/>
          <a:stretch/>
        </p:blipFill>
        <p:spPr>
          <a:xfrm>
            <a:off x="1168478" y="2803628"/>
            <a:ext cx="1489316" cy="1609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2C446D-49E8-55CF-105D-5B952E93AE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68479" y="704493"/>
            <a:ext cx="1489315" cy="160934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6DA3A4-A638-FB0A-ED1C-195CA857A33A}"/>
              </a:ext>
            </a:extLst>
          </p:cNvPr>
          <p:cNvSpPr/>
          <p:nvPr/>
        </p:nvSpPr>
        <p:spPr>
          <a:xfrm>
            <a:off x="2683996" y="1464139"/>
            <a:ext cx="1051560" cy="457200"/>
          </a:xfrm>
          <a:prstGeom prst="roundRect">
            <a:avLst/>
          </a:prstGeom>
          <a:solidFill>
            <a:srgbClr val="1A9E2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2C67464-A6BE-C406-1245-63EE8AD449F8}"/>
              </a:ext>
            </a:extLst>
          </p:cNvPr>
          <p:cNvSpPr/>
          <p:nvPr/>
        </p:nvSpPr>
        <p:spPr>
          <a:xfrm>
            <a:off x="2694388" y="356419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FEC216-34E8-420E-DBF0-7C0CC3C94A43}"/>
              </a:ext>
            </a:extLst>
          </p:cNvPr>
          <p:cNvSpPr txBox="1"/>
          <p:nvPr/>
        </p:nvSpPr>
        <p:spPr>
          <a:xfrm>
            <a:off x="0" y="0"/>
            <a:ext cx="7165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”The robot has an antenna” </a:t>
            </a:r>
            <a:r>
              <a:rPr lang="en-US" sz="3200" dirty="0"/>
              <a:t>(proposition)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495862-2F6A-6197-B817-7F8D094C55BF}"/>
              </a:ext>
            </a:extLst>
          </p:cNvPr>
          <p:cNvSpPr txBox="1"/>
          <p:nvPr/>
        </p:nvSpPr>
        <p:spPr>
          <a:xfrm>
            <a:off x="5970175" y="924390"/>
            <a:ext cx="16866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A = 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005649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7CC2F-8306-25EB-32C7-E445960FB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F16AF35-BF0F-26A3-B074-32508286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22" r="25115" b="29778"/>
          <a:stretch/>
        </p:blipFill>
        <p:spPr>
          <a:xfrm>
            <a:off x="1168478" y="2803628"/>
            <a:ext cx="1489316" cy="1609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F8444F-4CDC-0CD2-4A09-34DF278869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68479" y="704493"/>
            <a:ext cx="1489315" cy="160934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E248D5F-A901-64D1-9EF0-6BBF470B830C}"/>
              </a:ext>
            </a:extLst>
          </p:cNvPr>
          <p:cNvSpPr/>
          <p:nvPr/>
        </p:nvSpPr>
        <p:spPr>
          <a:xfrm>
            <a:off x="2683996" y="1464139"/>
            <a:ext cx="1051560" cy="457200"/>
          </a:xfrm>
          <a:prstGeom prst="roundRect">
            <a:avLst/>
          </a:prstGeom>
          <a:solidFill>
            <a:srgbClr val="1A9E2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5D67E96-D56D-ECF1-46F5-FB7B1603DBA0}"/>
              </a:ext>
            </a:extLst>
          </p:cNvPr>
          <p:cNvSpPr/>
          <p:nvPr/>
        </p:nvSpPr>
        <p:spPr>
          <a:xfrm>
            <a:off x="2694388" y="356419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FD00A2-4567-A335-9531-D7131D1937D7}"/>
              </a:ext>
            </a:extLst>
          </p:cNvPr>
          <p:cNvSpPr txBox="1"/>
          <p:nvPr/>
        </p:nvSpPr>
        <p:spPr>
          <a:xfrm>
            <a:off x="0" y="0"/>
            <a:ext cx="7167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”The robot has an antenna”</a:t>
            </a:r>
            <a:r>
              <a:rPr lang="en-US" sz="3200" dirty="0"/>
              <a:t> (proposition)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9E29E-DA11-3A78-9B28-A90F1D49D0E7}"/>
              </a:ext>
            </a:extLst>
          </p:cNvPr>
          <p:cNvSpPr txBox="1"/>
          <p:nvPr/>
        </p:nvSpPr>
        <p:spPr>
          <a:xfrm>
            <a:off x="5970175" y="924390"/>
            <a:ext cx="782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3526633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1FCDA-E826-B1BA-9137-A6D5F4482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940F873-7C07-569A-B398-C9ADBA402C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22" r="25115" b="29778"/>
          <a:stretch/>
        </p:blipFill>
        <p:spPr>
          <a:xfrm>
            <a:off x="1168468" y="2803628"/>
            <a:ext cx="1489316" cy="1609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55B13EB-885E-3EBB-F8B6-F5D518D073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68469" y="704493"/>
            <a:ext cx="1489315" cy="16093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115F1C-BB4C-AE30-5B21-D7E8CA340B76}"/>
              </a:ext>
            </a:extLst>
          </p:cNvPr>
          <p:cNvSpPr txBox="1"/>
          <p:nvPr/>
        </p:nvSpPr>
        <p:spPr>
          <a:xfrm>
            <a:off x="0" y="0"/>
            <a:ext cx="9274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”The robot does not have an antenna”</a:t>
            </a:r>
            <a:r>
              <a:rPr lang="en-US" sz="3200" dirty="0"/>
              <a:t> (proposition)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8111EBC-7B07-9ADB-8285-3EE5141D7740}"/>
              </a:ext>
            </a:extLst>
          </p:cNvPr>
          <p:cNvSpPr/>
          <p:nvPr/>
        </p:nvSpPr>
        <p:spPr>
          <a:xfrm>
            <a:off x="2683986" y="1464139"/>
            <a:ext cx="1051560" cy="457200"/>
          </a:xfrm>
          <a:prstGeom prst="roundRect">
            <a:avLst/>
          </a:prstGeom>
          <a:solidFill>
            <a:srgbClr val="1A9E2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A26264E-2FD4-C1AF-0C2E-DBA4D786D426}"/>
              </a:ext>
            </a:extLst>
          </p:cNvPr>
          <p:cNvSpPr/>
          <p:nvPr/>
        </p:nvSpPr>
        <p:spPr>
          <a:xfrm>
            <a:off x="2694378" y="356419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C46FD1B-DDDA-586B-AEB4-36083401BF08}"/>
              </a:ext>
            </a:extLst>
          </p:cNvPr>
          <p:cNvSpPr/>
          <p:nvPr/>
        </p:nvSpPr>
        <p:spPr>
          <a:xfrm>
            <a:off x="2688485" y="146413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895F140-C59D-F93C-64E3-4F87490C31EC}"/>
              </a:ext>
            </a:extLst>
          </p:cNvPr>
          <p:cNvSpPr/>
          <p:nvPr/>
        </p:nvSpPr>
        <p:spPr>
          <a:xfrm>
            <a:off x="2694378" y="3562726"/>
            <a:ext cx="1051560" cy="457200"/>
          </a:xfrm>
          <a:prstGeom prst="roundRect">
            <a:avLst/>
          </a:prstGeom>
          <a:solidFill>
            <a:srgbClr val="1A9E2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F64E13-A914-E689-DFF8-A56011C682E5}"/>
              </a:ext>
            </a:extLst>
          </p:cNvPr>
          <p:cNvSpPr txBox="1"/>
          <p:nvPr/>
        </p:nvSpPr>
        <p:spPr>
          <a:xfrm>
            <a:off x="5970175" y="924390"/>
            <a:ext cx="1657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A = F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9417728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AEF71-FCC8-F4AA-5D80-DC6CCDC19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8535589-79D0-0A40-605D-F5BE0F774C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22" r="25115" b="29778"/>
          <a:stretch/>
        </p:blipFill>
        <p:spPr>
          <a:xfrm>
            <a:off x="1168468" y="2803628"/>
            <a:ext cx="1489316" cy="1609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A8B101-BB6A-BD02-3B4E-690AD8D289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68469" y="704493"/>
            <a:ext cx="1489315" cy="16093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9893C4-3878-A582-9F18-CB900E597326}"/>
              </a:ext>
            </a:extLst>
          </p:cNvPr>
          <p:cNvSpPr txBox="1"/>
          <p:nvPr/>
        </p:nvSpPr>
        <p:spPr>
          <a:xfrm>
            <a:off x="0" y="0"/>
            <a:ext cx="92743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”The robot does not have an antenna”</a:t>
            </a:r>
            <a:r>
              <a:rPr lang="en-US" sz="3200" dirty="0"/>
              <a:t> (proposition)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5D9465E-003F-055C-20DD-FECB37125D7F}"/>
              </a:ext>
            </a:extLst>
          </p:cNvPr>
          <p:cNvSpPr/>
          <p:nvPr/>
        </p:nvSpPr>
        <p:spPr>
          <a:xfrm>
            <a:off x="2683986" y="1464139"/>
            <a:ext cx="1051560" cy="457200"/>
          </a:xfrm>
          <a:prstGeom prst="roundRect">
            <a:avLst/>
          </a:prstGeom>
          <a:solidFill>
            <a:srgbClr val="1A9E2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E9325D4-B029-DDF7-AB05-3CB15F751521}"/>
              </a:ext>
            </a:extLst>
          </p:cNvPr>
          <p:cNvSpPr/>
          <p:nvPr/>
        </p:nvSpPr>
        <p:spPr>
          <a:xfrm>
            <a:off x="2694378" y="356419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460595B-69DF-C74E-18EA-05BCCA59CA87}"/>
              </a:ext>
            </a:extLst>
          </p:cNvPr>
          <p:cNvSpPr/>
          <p:nvPr/>
        </p:nvSpPr>
        <p:spPr>
          <a:xfrm>
            <a:off x="2688485" y="146413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6CAE7ED-F2CB-A3BB-CFC3-A9AD326EB352}"/>
              </a:ext>
            </a:extLst>
          </p:cNvPr>
          <p:cNvSpPr/>
          <p:nvPr/>
        </p:nvSpPr>
        <p:spPr>
          <a:xfrm>
            <a:off x="2694378" y="3562726"/>
            <a:ext cx="1051560" cy="457200"/>
          </a:xfrm>
          <a:prstGeom prst="roundRect">
            <a:avLst/>
          </a:prstGeom>
          <a:solidFill>
            <a:srgbClr val="1A9E2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508885-B890-93AA-CE2C-13B362C6EC19}"/>
              </a:ext>
            </a:extLst>
          </p:cNvPr>
          <p:cNvSpPr txBox="1"/>
          <p:nvPr/>
        </p:nvSpPr>
        <p:spPr>
          <a:xfrm>
            <a:off x="5970175" y="924390"/>
            <a:ext cx="782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¬A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246075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85069-064F-FB60-36BA-A9CD79B77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8F0458F-7138-CC1B-02FA-0ED35DC5AF19}"/>
              </a:ext>
            </a:extLst>
          </p:cNvPr>
          <p:cNvSpPr txBox="1"/>
          <p:nvPr/>
        </p:nvSpPr>
        <p:spPr>
          <a:xfrm>
            <a:off x="0" y="0"/>
            <a:ext cx="521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”Is the robot blue?”</a:t>
            </a:r>
            <a:r>
              <a:rPr lang="en-US" sz="3200" dirty="0"/>
              <a:t> (variable)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39048D-78D2-32A4-25AB-39206A6692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22" r="25115" b="29778"/>
          <a:stretch/>
        </p:blipFill>
        <p:spPr>
          <a:xfrm>
            <a:off x="1168475" y="2803628"/>
            <a:ext cx="1489316" cy="16093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B1049B-86E4-38F1-2E8F-B739F3F4FF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68476" y="704493"/>
            <a:ext cx="1489315" cy="1609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9C1B19-CF74-7F1D-1EA2-A40D569005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55" r="49967" b="30192"/>
          <a:stretch/>
        </p:blipFill>
        <p:spPr>
          <a:xfrm>
            <a:off x="1177085" y="2803628"/>
            <a:ext cx="1488733" cy="160934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2A820B-BA2C-0EAB-3A83-3302987C0D05}"/>
              </a:ext>
            </a:extLst>
          </p:cNvPr>
          <p:cNvSpPr/>
          <p:nvPr/>
        </p:nvSpPr>
        <p:spPr>
          <a:xfrm>
            <a:off x="2683993" y="1464139"/>
            <a:ext cx="1051560" cy="457200"/>
          </a:xfrm>
          <a:prstGeom prst="roundRect">
            <a:avLst/>
          </a:prstGeom>
          <a:solidFill>
            <a:srgbClr val="1A9E2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39910FA-BDA1-C415-F78F-085D34038610}"/>
              </a:ext>
            </a:extLst>
          </p:cNvPr>
          <p:cNvSpPr/>
          <p:nvPr/>
        </p:nvSpPr>
        <p:spPr>
          <a:xfrm>
            <a:off x="2694385" y="356419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05BAAC-6E29-AF3B-0772-2BD5B7D759A5}"/>
              </a:ext>
            </a:extLst>
          </p:cNvPr>
          <p:cNvSpPr txBox="1"/>
          <p:nvPr/>
        </p:nvSpPr>
        <p:spPr>
          <a:xfrm>
            <a:off x="5970175" y="924390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42238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E5102-7300-B033-570A-BB0E3565D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0CBFEF-0A1C-EE83-BE85-B4A686CBC9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4BB27A-682C-F60D-EC94-0D225066F1F7}"/>
              </a:ext>
            </a:extLst>
          </p:cNvPr>
          <p:cNvSpPr/>
          <p:nvPr/>
        </p:nvSpPr>
        <p:spPr>
          <a:xfrm>
            <a:off x="4388840" y="1551848"/>
            <a:ext cx="3414319" cy="3414319"/>
          </a:xfrm>
          <a:prstGeom prst="ellipse">
            <a:avLst/>
          </a:prstGeom>
          <a:solidFill>
            <a:schemeClr val="accent6"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79718-59C1-11BA-63B4-C39C7F2C6AF1}"/>
              </a:ext>
            </a:extLst>
          </p:cNvPr>
          <p:cNvSpPr txBox="1"/>
          <p:nvPr/>
        </p:nvSpPr>
        <p:spPr>
          <a:xfrm>
            <a:off x="0" y="0"/>
            <a:ext cx="285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22232-B16B-B666-C63D-83DFB7CD4C7B}"/>
              </a:ext>
            </a:extLst>
          </p:cNvPr>
          <p:cNvSpPr txBox="1"/>
          <p:nvPr/>
        </p:nvSpPr>
        <p:spPr>
          <a:xfrm>
            <a:off x="5953386" y="1182516"/>
            <a:ext cx="285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7937257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E9EC0-9435-15C1-DD58-F3DB2C56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2F00E67-C69E-75E7-F3F2-00588C44FECE}"/>
              </a:ext>
            </a:extLst>
          </p:cNvPr>
          <p:cNvSpPr txBox="1"/>
          <p:nvPr/>
        </p:nvSpPr>
        <p:spPr>
          <a:xfrm>
            <a:off x="0" y="0"/>
            <a:ext cx="5234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”The robot 🤔 blue”</a:t>
            </a:r>
            <a:r>
              <a:rPr lang="en-US" sz="3200" dirty="0"/>
              <a:t> (variable)</a:t>
            </a:r>
            <a:endParaRPr lang="en-US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DFC09-A6D2-977A-D198-51138B0FB4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22" r="25115" b="29778"/>
          <a:stretch/>
        </p:blipFill>
        <p:spPr>
          <a:xfrm>
            <a:off x="1168475" y="2803628"/>
            <a:ext cx="1489316" cy="16093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094AAE-316D-D599-8486-0E297E8AAA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68476" y="704493"/>
            <a:ext cx="1489315" cy="16093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10E6ED-185D-AE6E-2EF0-1EEA83A48B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55" r="49967" b="30192"/>
          <a:stretch/>
        </p:blipFill>
        <p:spPr>
          <a:xfrm>
            <a:off x="1177085" y="2803628"/>
            <a:ext cx="1488733" cy="160934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ADB160-E60F-6C34-EB67-DA8B949AD978}"/>
              </a:ext>
            </a:extLst>
          </p:cNvPr>
          <p:cNvSpPr/>
          <p:nvPr/>
        </p:nvSpPr>
        <p:spPr>
          <a:xfrm>
            <a:off x="2683993" y="1464139"/>
            <a:ext cx="1051560" cy="457200"/>
          </a:xfrm>
          <a:prstGeom prst="roundRect">
            <a:avLst/>
          </a:prstGeom>
          <a:solidFill>
            <a:srgbClr val="1A9E2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C75E32E-B1E3-BAFE-3C51-2427E0FCAF47}"/>
              </a:ext>
            </a:extLst>
          </p:cNvPr>
          <p:cNvSpPr/>
          <p:nvPr/>
        </p:nvSpPr>
        <p:spPr>
          <a:xfrm>
            <a:off x="2694385" y="356419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071A45-9461-DBEB-A917-A989A34456A8}"/>
              </a:ext>
            </a:extLst>
          </p:cNvPr>
          <p:cNvSpPr txBox="1"/>
          <p:nvPr/>
        </p:nvSpPr>
        <p:spPr>
          <a:xfrm>
            <a:off x="5970175" y="924390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524862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4160F-5C53-D58B-BF8B-929E75F18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75BE140-BCE7-5834-652A-38790142B3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22" r="25115" b="29778"/>
          <a:stretch/>
        </p:blipFill>
        <p:spPr>
          <a:xfrm>
            <a:off x="1168475" y="2803628"/>
            <a:ext cx="1489316" cy="1609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8EA7B0-34D2-3499-7CF3-0AE4262DCB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68476" y="704493"/>
            <a:ext cx="1489315" cy="16093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CC5F86-9AAB-EF40-7D18-B1C4378BDB49}"/>
              </a:ext>
            </a:extLst>
          </p:cNvPr>
          <p:cNvSpPr txBox="1"/>
          <p:nvPr/>
        </p:nvSpPr>
        <p:spPr>
          <a:xfrm>
            <a:off x="0" y="0"/>
            <a:ext cx="5676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”The robot is blue”</a:t>
            </a:r>
            <a:r>
              <a:rPr lang="en-US" sz="3200" dirty="0"/>
              <a:t> (proposition)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6B9A5C-1462-4848-F322-F85775760F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55" r="49967" b="30192"/>
          <a:stretch/>
        </p:blipFill>
        <p:spPr>
          <a:xfrm>
            <a:off x="1177085" y="2803628"/>
            <a:ext cx="1488733" cy="160934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C07728B-A07C-BE8A-1A21-24EA48465AC2}"/>
              </a:ext>
            </a:extLst>
          </p:cNvPr>
          <p:cNvSpPr/>
          <p:nvPr/>
        </p:nvSpPr>
        <p:spPr>
          <a:xfrm>
            <a:off x="2683993" y="1464139"/>
            <a:ext cx="1051560" cy="457200"/>
          </a:xfrm>
          <a:prstGeom prst="roundRect">
            <a:avLst/>
          </a:prstGeom>
          <a:solidFill>
            <a:srgbClr val="1A9E2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3043FB-922D-7B38-530C-95490DCD0762}"/>
              </a:ext>
            </a:extLst>
          </p:cNvPr>
          <p:cNvSpPr/>
          <p:nvPr/>
        </p:nvSpPr>
        <p:spPr>
          <a:xfrm>
            <a:off x="2694385" y="356419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122E16-62BC-157A-E5A8-E12FBA257472}"/>
              </a:ext>
            </a:extLst>
          </p:cNvPr>
          <p:cNvSpPr txBox="1"/>
          <p:nvPr/>
        </p:nvSpPr>
        <p:spPr>
          <a:xfrm>
            <a:off x="5970175" y="924390"/>
            <a:ext cx="1600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B = 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235743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166FB-2D83-4D6A-A6D4-6C65EB2FD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6DCD88E-E5D2-AECB-4910-A9CA774B78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22" r="25115" b="29778"/>
          <a:stretch/>
        </p:blipFill>
        <p:spPr>
          <a:xfrm>
            <a:off x="1168475" y="2803628"/>
            <a:ext cx="1489316" cy="1609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8854C5-5D36-FAE1-0B4B-F7950AD25F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68476" y="704493"/>
            <a:ext cx="1489315" cy="16093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9730946-68EF-FCEC-3A71-D69B63A75108}"/>
              </a:ext>
            </a:extLst>
          </p:cNvPr>
          <p:cNvSpPr txBox="1"/>
          <p:nvPr/>
        </p:nvSpPr>
        <p:spPr>
          <a:xfrm>
            <a:off x="0" y="0"/>
            <a:ext cx="5676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”The robot is blue”</a:t>
            </a:r>
            <a:r>
              <a:rPr lang="en-US" sz="3200" dirty="0"/>
              <a:t> (proposition)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667316-2008-BA76-0AB9-E580A6B242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55" r="49967" b="30192"/>
          <a:stretch/>
        </p:blipFill>
        <p:spPr>
          <a:xfrm>
            <a:off x="1177085" y="2803628"/>
            <a:ext cx="1488733" cy="160934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4E54C-D881-80AB-C293-8C1AFC298E1D}"/>
              </a:ext>
            </a:extLst>
          </p:cNvPr>
          <p:cNvSpPr/>
          <p:nvPr/>
        </p:nvSpPr>
        <p:spPr>
          <a:xfrm>
            <a:off x="2683993" y="1464139"/>
            <a:ext cx="1051560" cy="457200"/>
          </a:xfrm>
          <a:prstGeom prst="roundRect">
            <a:avLst/>
          </a:prstGeom>
          <a:solidFill>
            <a:srgbClr val="1A9E2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BF47BF5-4842-1FA8-C762-D59C18838B1C}"/>
              </a:ext>
            </a:extLst>
          </p:cNvPr>
          <p:cNvSpPr/>
          <p:nvPr/>
        </p:nvSpPr>
        <p:spPr>
          <a:xfrm>
            <a:off x="2694385" y="356419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7DE7DF-865C-E574-BEE2-18B3210BB8E6}"/>
              </a:ext>
            </a:extLst>
          </p:cNvPr>
          <p:cNvSpPr txBox="1"/>
          <p:nvPr/>
        </p:nvSpPr>
        <p:spPr>
          <a:xfrm>
            <a:off x="5970175" y="924390"/>
            <a:ext cx="1669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B = 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1136079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1024A9-0B1B-FDA1-5325-2DB567400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9773388-1756-D97A-2D84-5DD9849036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22" r="25115" b="29778"/>
          <a:stretch/>
        </p:blipFill>
        <p:spPr>
          <a:xfrm>
            <a:off x="1168475" y="2803628"/>
            <a:ext cx="1489316" cy="1609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E45F95-50F4-04D7-2AC2-39EB3123FC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68476" y="704493"/>
            <a:ext cx="1489315" cy="16093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C501BA-891D-EC8F-8622-E34CB9D4E868}"/>
              </a:ext>
            </a:extLst>
          </p:cNvPr>
          <p:cNvSpPr txBox="1"/>
          <p:nvPr/>
        </p:nvSpPr>
        <p:spPr>
          <a:xfrm>
            <a:off x="0" y="0"/>
            <a:ext cx="56763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”The robot is blue”</a:t>
            </a:r>
            <a:r>
              <a:rPr lang="en-US" sz="3200" dirty="0"/>
              <a:t> (proposition)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5CB58E-0FE8-E489-1CB8-2CD24B43E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55" r="49967" b="30192"/>
          <a:stretch/>
        </p:blipFill>
        <p:spPr>
          <a:xfrm>
            <a:off x="1177085" y="2803628"/>
            <a:ext cx="1488733" cy="160934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82E0699-F07E-14AC-35EB-9EAF0CA55A3D}"/>
              </a:ext>
            </a:extLst>
          </p:cNvPr>
          <p:cNvSpPr/>
          <p:nvPr/>
        </p:nvSpPr>
        <p:spPr>
          <a:xfrm>
            <a:off x="2683993" y="1464139"/>
            <a:ext cx="1051560" cy="457200"/>
          </a:xfrm>
          <a:prstGeom prst="roundRect">
            <a:avLst/>
          </a:prstGeom>
          <a:solidFill>
            <a:srgbClr val="1A9E2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D48C68-FD52-7F4A-0E68-0A1A7E210143}"/>
              </a:ext>
            </a:extLst>
          </p:cNvPr>
          <p:cNvSpPr/>
          <p:nvPr/>
        </p:nvSpPr>
        <p:spPr>
          <a:xfrm>
            <a:off x="2694385" y="356419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13E1F1-C533-FE32-C88A-5553B42D21EC}"/>
              </a:ext>
            </a:extLst>
          </p:cNvPr>
          <p:cNvSpPr txBox="1"/>
          <p:nvPr/>
        </p:nvSpPr>
        <p:spPr>
          <a:xfrm>
            <a:off x="5970175" y="924390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6845232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FC26B-3928-EA23-8F5C-4754D09DC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111D14-025A-C431-7FEB-6D79303C8163}"/>
              </a:ext>
            </a:extLst>
          </p:cNvPr>
          <p:cNvSpPr txBox="1"/>
          <p:nvPr/>
        </p:nvSpPr>
        <p:spPr>
          <a:xfrm>
            <a:off x="0" y="0"/>
            <a:ext cx="7803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”The robot is not blue”</a:t>
            </a:r>
            <a:r>
              <a:rPr lang="en-US" sz="3200" dirty="0"/>
              <a:t> (proposition)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7E733F6-F85E-DB2A-7CB0-8B75B67532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22" r="25115" b="29778"/>
          <a:stretch/>
        </p:blipFill>
        <p:spPr>
          <a:xfrm>
            <a:off x="1168474" y="2803628"/>
            <a:ext cx="1489316" cy="1609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57C8630-FDF0-1504-3813-F18DF96D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68475" y="704493"/>
            <a:ext cx="1489315" cy="16093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7D667D-9C03-AC9D-4E55-16AC1D0E4C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55" r="49967" b="30192"/>
          <a:stretch/>
        </p:blipFill>
        <p:spPr>
          <a:xfrm>
            <a:off x="1177084" y="2803628"/>
            <a:ext cx="1488733" cy="160934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0A9594-96A1-EA7B-5F4F-1E3E4891FEC4}"/>
              </a:ext>
            </a:extLst>
          </p:cNvPr>
          <p:cNvSpPr/>
          <p:nvPr/>
        </p:nvSpPr>
        <p:spPr>
          <a:xfrm>
            <a:off x="2683992" y="1464139"/>
            <a:ext cx="1051560" cy="457200"/>
          </a:xfrm>
          <a:prstGeom prst="roundRect">
            <a:avLst/>
          </a:prstGeom>
          <a:solidFill>
            <a:srgbClr val="1A9E2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545530-4E3E-83B7-0A83-B8078DF7796D}"/>
              </a:ext>
            </a:extLst>
          </p:cNvPr>
          <p:cNvSpPr/>
          <p:nvPr/>
        </p:nvSpPr>
        <p:spPr>
          <a:xfrm>
            <a:off x="2694384" y="356419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61BD91E-F0C8-DB38-1B67-B3DB07171D21}"/>
              </a:ext>
            </a:extLst>
          </p:cNvPr>
          <p:cNvSpPr/>
          <p:nvPr/>
        </p:nvSpPr>
        <p:spPr>
          <a:xfrm>
            <a:off x="2683992" y="146413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7122A3C-FDF3-2B54-FB78-057F96CE66EE}"/>
              </a:ext>
            </a:extLst>
          </p:cNvPr>
          <p:cNvSpPr/>
          <p:nvPr/>
        </p:nvSpPr>
        <p:spPr>
          <a:xfrm>
            <a:off x="2693938" y="3564199"/>
            <a:ext cx="1051560" cy="457200"/>
          </a:xfrm>
          <a:prstGeom prst="roundRect">
            <a:avLst/>
          </a:prstGeom>
          <a:solidFill>
            <a:srgbClr val="1A9E2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0BBF45-4BBA-43CE-9DA7-381B04C11797}"/>
              </a:ext>
            </a:extLst>
          </p:cNvPr>
          <p:cNvSpPr txBox="1"/>
          <p:nvPr/>
        </p:nvSpPr>
        <p:spPr>
          <a:xfrm>
            <a:off x="5970175" y="924390"/>
            <a:ext cx="1640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B = F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394067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3F75B-F98E-C1DA-FA95-704ED7E11C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9FFD6F6-9551-55F4-9341-29CD867F7DE4}"/>
              </a:ext>
            </a:extLst>
          </p:cNvPr>
          <p:cNvSpPr txBox="1"/>
          <p:nvPr/>
        </p:nvSpPr>
        <p:spPr>
          <a:xfrm>
            <a:off x="0" y="0"/>
            <a:ext cx="78030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”The robot is not blue”</a:t>
            </a:r>
            <a:r>
              <a:rPr lang="en-US" sz="3200" dirty="0"/>
              <a:t> (proposition)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8956EC-7CA5-C577-B3B6-158E92F05A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22" r="25115" b="29778"/>
          <a:stretch/>
        </p:blipFill>
        <p:spPr>
          <a:xfrm>
            <a:off x="1168474" y="2803628"/>
            <a:ext cx="1489316" cy="1609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EB7375-21EB-985A-80B0-173A98901D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68475" y="704493"/>
            <a:ext cx="1489315" cy="16093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44B6C52-07A6-FDAF-8223-1AC86902E9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55" r="49967" b="30192"/>
          <a:stretch/>
        </p:blipFill>
        <p:spPr>
          <a:xfrm>
            <a:off x="1177084" y="2803628"/>
            <a:ext cx="1488733" cy="160934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5728829-638C-EFDC-9D7D-508844B3E60A}"/>
              </a:ext>
            </a:extLst>
          </p:cNvPr>
          <p:cNvSpPr/>
          <p:nvPr/>
        </p:nvSpPr>
        <p:spPr>
          <a:xfrm>
            <a:off x="2683992" y="1464139"/>
            <a:ext cx="1051560" cy="457200"/>
          </a:xfrm>
          <a:prstGeom prst="roundRect">
            <a:avLst/>
          </a:prstGeom>
          <a:solidFill>
            <a:srgbClr val="1A9E2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1083ED1-8905-5347-37C4-2AE61485BE9B}"/>
              </a:ext>
            </a:extLst>
          </p:cNvPr>
          <p:cNvSpPr/>
          <p:nvPr/>
        </p:nvSpPr>
        <p:spPr>
          <a:xfrm>
            <a:off x="2694384" y="356419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C90C93-D16C-3F3E-CB63-1D0F1CBB324F}"/>
              </a:ext>
            </a:extLst>
          </p:cNvPr>
          <p:cNvSpPr/>
          <p:nvPr/>
        </p:nvSpPr>
        <p:spPr>
          <a:xfrm>
            <a:off x="2683992" y="146413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2B48B36-AD65-A4BE-FBA8-430F2EB1FC8C}"/>
              </a:ext>
            </a:extLst>
          </p:cNvPr>
          <p:cNvSpPr/>
          <p:nvPr/>
        </p:nvSpPr>
        <p:spPr>
          <a:xfrm>
            <a:off x="2693938" y="3564199"/>
            <a:ext cx="1051560" cy="457200"/>
          </a:xfrm>
          <a:prstGeom prst="roundRect">
            <a:avLst/>
          </a:prstGeom>
          <a:solidFill>
            <a:srgbClr val="1A9E2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7E226-8B2D-9594-E895-A41892BA2331}"/>
              </a:ext>
            </a:extLst>
          </p:cNvPr>
          <p:cNvSpPr txBox="1"/>
          <p:nvPr/>
        </p:nvSpPr>
        <p:spPr>
          <a:xfrm>
            <a:off x="5970175" y="924390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¬B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4042318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45D1E-5C1D-A948-8C66-1DDD02071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81311D1-696B-D6C6-9731-8DD2E45F87D2}"/>
              </a:ext>
            </a:extLst>
          </p:cNvPr>
          <p:cNvSpPr txBox="1"/>
          <p:nvPr/>
        </p:nvSpPr>
        <p:spPr>
          <a:xfrm>
            <a:off x="0" y="0"/>
            <a:ext cx="7147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”What is the sex of the robot?”</a:t>
            </a:r>
            <a:r>
              <a:rPr lang="en-US" sz="3200" dirty="0"/>
              <a:t> (variable)</a:t>
            </a:r>
            <a:endParaRPr lang="en-US" sz="3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C003C-FC7D-CA86-AFB8-6675A3677D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205073" y="4902763"/>
            <a:ext cx="1489315" cy="160934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0A0EDCE-CE9B-9C3E-3357-73E809D44D99}"/>
              </a:ext>
            </a:extLst>
          </p:cNvPr>
          <p:cNvSpPr/>
          <p:nvPr/>
        </p:nvSpPr>
        <p:spPr>
          <a:xfrm>
            <a:off x="2683996" y="1464139"/>
            <a:ext cx="1051560" cy="457200"/>
          </a:xfrm>
          <a:prstGeom prst="roundRect">
            <a:avLst/>
          </a:prstGeom>
          <a:solidFill>
            <a:srgbClr val="1E90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♂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D79FFDD-DC31-4349-F63F-00089FD2137C}"/>
              </a:ext>
            </a:extLst>
          </p:cNvPr>
          <p:cNvSpPr/>
          <p:nvPr/>
        </p:nvSpPr>
        <p:spPr>
          <a:xfrm>
            <a:off x="2694388" y="3564199"/>
            <a:ext cx="1051560" cy="457200"/>
          </a:xfrm>
          <a:prstGeom prst="roundRect">
            <a:avLst/>
          </a:prstGeom>
          <a:solidFill>
            <a:srgbClr val="FFB5C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♀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146E89B-977E-23B4-6509-3D1C1B2C5A5A}"/>
              </a:ext>
            </a:extLst>
          </p:cNvPr>
          <p:cNvSpPr/>
          <p:nvPr/>
        </p:nvSpPr>
        <p:spPr>
          <a:xfrm>
            <a:off x="2694388" y="5664259"/>
            <a:ext cx="1051560" cy="457200"/>
          </a:xfrm>
          <a:prstGeom prst="roundRect">
            <a:avLst/>
          </a:prstGeom>
          <a:solidFill>
            <a:srgbClr val="9B30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⚤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AC461C-4B9D-CB0E-54EA-6E9E954F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22" r="25115" b="29778"/>
          <a:stretch/>
        </p:blipFill>
        <p:spPr>
          <a:xfrm>
            <a:off x="1168478" y="2803628"/>
            <a:ext cx="1489316" cy="1609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ED90BA-A869-7F87-129C-963824507E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68479" y="704493"/>
            <a:ext cx="1489315" cy="1609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CDA4A2-1A94-EA16-7D69-797540D858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85413" y="2795161"/>
            <a:ext cx="1489315" cy="1609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6AE844-BE1F-E40C-D87B-3E0CA320C226}"/>
              </a:ext>
            </a:extLst>
          </p:cNvPr>
          <p:cNvSpPr txBox="1"/>
          <p:nvPr/>
        </p:nvSpPr>
        <p:spPr>
          <a:xfrm>
            <a:off x="1815769" y="1881806"/>
            <a:ext cx="19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A5E77"/>
                </a:solidFill>
              </a:rPr>
              <a:t>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7DECF1-9588-1C55-AF39-48EA8CF82C8B}"/>
              </a:ext>
            </a:extLst>
          </p:cNvPr>
          <p:cNvSpPr txBox="1"/>
          <p:nvPr/>
        </p:nvSpPr>
        <p:spPr>
          <a:xfrm>
            <a:off x="1832703" y="3990881"/>
            <a:ext cx="19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A5E77"/>
                </a:solidFill>
              </a:rPr>
              <a:t>＋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801424-F398-7748-D46B-1C2B74CA5630}"/>
              </a:ext>
            </a:extLst>
          </p:cNvPr>
          <p:cNvGrpSpPr/>
          <p:nvPr/>
        </p:nvGrpSpPr>
        <p:grpSpPr>
          <a:xfrm>
            <a:off x="1852364" y="6062190"/>
            <a:ext cx="194734" cy="336901"/>
            <a:chOff x="7281535" y="4204548"/>
            <a:chExt cx="194734" cy="33690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B877FFC-7176-C4BF-7435-29241FB921CB}"/>
                </a:ext>
              </a:extLst>
            </p:cNvPr>
            <p:cNvSpPr txBox="1"/>
            <p:nvPr/>
          </p:nvSpPr>
          <p:spPr>
            <a:xfrm>
              <a:off x="7281535" y="4233672"/>
              <a:ext cx="194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A5E77"/>
                  </a:solidFill>
                </a:rPr>
                <a:t>↓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F3AF1C-5ED7-60CD-8FA4-F30563FB511C}"/>
                </a:ext>
              </a:extLst>
            </p:cNvPr>
            <p:cNvSpPr txBox="1"/>
            <p:nvPr/>
          </p:nvSpPr>
          <p:spPr>
            <a:xfrm>
              <a:off x="7281535" y="4204548"/>
              <a:ext cx="194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A5E77"/>
                  </a:solidFill>
                </a:rPr>
                <a:t>＋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A2F612-08D6-AFD7-6EBA-4739C5E625E2}"/>
              </a:ext>
            </a:extLst>
          </p:cNvPr>
          <p:cNvSpPr txBox="1"/>
          <p:nvPr/>
        </p:nvSpPr>
        <p:spPr>
          <a:xfrm>
            <a:off x="5970175" y="924390"/>
            <a:ext cx="70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0568901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094ED-F842-37C9-171A-ED813BE18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A3DFACB-381E-DCDA-20C6-29ADB398E2D0}"/>
              </a:ext>
            </a:extLst>
          </p:cNvPr>
          <p:cNvSpPr txBox="1"/>
          <p:nvPr/>
        </p:nvSpPr>
        <p:spPr>
          <a:xfrm>
            <a:off x="0" y="0"/>
            <a:ext cx="64972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”The sex of the robot is 🤔”</a:t>
            </a:r>
            <a:r>
              <a:rPr lang="en-US" sz="3200" dirty="0"/>
              <a:t> (variable)</a:t>
            </a:r>
            <a:endParaRPr lang="en-US" sz="3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C2EB2F-5918-195D-8DA3-4D62A71C96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205073" y="4902763"/>
            <a:ext cx="1489315" cy="1609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009C50-BDCF-AFCD-12FB-A9EC8DA1B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22" r="25115" b="29778"/>
          <a:stretch/>
        </p:blipFill>
        <p:spPr>
          <a:xfrm>
            <a:off x="1168478" y="2803628"/>
            <a:ext cx="1489316" cy="1609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D30EE4-B2D3-081A-7A1B-A80419A09A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68479" y="704493"/>
            <a:ext cx="1489315" cy="1609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5CE7A6-C31F-A6FA-0714-9E56075358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85413" y="2795161"/>
            <a:ext cx="1489315" cy="1609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A355C4-0E21-1BCC-7866-42D6F281F415}"/>
              </a:ext>
            </a:extLst>
          </p:cNvPr>
          <p:cNvSpPr txBox="1"/>
          <p:nvPr/>
        </p:nvSpPr>
        <p:spPr>
          <a:xfrm>
            <a:off x="1815769" y="1881806"/>
            <a:ext cx="19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A5E77"/>
                </a:solidFill>
              </a:rPr>
              <a:t>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1DF4AA-6215-9985-0439-5BA05D53BB80}"/>
              </a:ext>
            </a:extLst>
          </p:cNvPr>
          <p:cNvSpPr txBox="1"/>
          <p:nvPr/>
        </p:nvSpPr>
        <p:spPr>
          <a:xfrm>
            <a:off x="1832703" y="3990881"/>
            <a:ext cx="19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A5E77"/>
                </a:solidFill>
              </a:rPr>
              <a:t>＋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1D0818C-B0BF-0E24-CFC8-1A51E4D530A0}"/>
              </a:ext>
            </a:extLst>
          </p:cNvPr>
          <p:cNvGrpSpPr/>
          <p:nvPr/>
        </p:nvGrpSpPr>
        <p:grpSpPr>
          <a:xfrm>
            <a:off x="1852364" y="6062190"/>
            <a:ext cx="194734" cy="336901"/>
            <a:chOff x="7281535" y="4204548"/>
            <a:chExt cx="194734" cy="33690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87E175-CAFA-4137-4D50-3F7839EFAB51}"/>
                </a:ext>
              </a:extLst>
            </p:cNvPr>
            <p:cNvSpPr txBox="1"/>
            <p:nvPr/>
          </p:nvSpPr>
          <p:spPr>
            <a:xfrm>
              <a:off x="7281535" y="4233672"/>
              <a:ext cx="194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A5E77"/>
                  </a:solidFill>
                </a:rPr>
                <a:t>↓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6FB149-1D8D-1F5B-0C41-A097837A790D}"/>
                </a:ext>
              </a:extLst>
            </p:cNvPr>
            <p:cNvSpPr txBox="1"/>
            <p:nvPr/>
          </p:nvSpPr>
          <p:spPr>
            <a:xfrm>
              <a:off x="7281535" y="4204548"/>
              <a:ext cx="194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A5E77"/>
                  </a:solidFill>
                </a:rPr>
                <a:t>＋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E40CFBA-5E07-1966-A54C-10E0767CBB58}"/>
              </a:ext>
            </a:extLst>
          </p:cNvPr>
          <p:cNvSpPr txBox="1"/>
          <p:nvPr/>
        </p:nvSpPr>
        <p:spPr>
          <a:xfrm>
            <a:off x="5970175" y="924390"/>
            <a:ext cx="70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S</a:t>
            </a:r>
            <a:endParaRPr lang="en-US" sz="32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D17B42F-2899-90C9-8141-A9AA2622723B}"/>
              </a:ext>
            </a:extLst>
          </p:cNvPr>
          <p:cNvSpPr/>
          <p:nvPr/>
        </p:nvSpPr>
        <p:spPr>
          <a:xfrm>
            <a:off x="2683996" y="1464139"/>
            <a:ext cx="1051560" cy="457200"/>
          </a:xfrm>
          <a:prstGeom prst="roundRect">
            <a:avLst/>
          </a:prstGeom>
          <a:solidFill>
            <a:srgbClr val="1E90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♂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90973B1-8630-071D-05AE-57CB6D54B702}"/>
              </a:ext>
            </a:extLst>
          </p:cNvPr>
          <p:cNvSpPr/>
          <p:nvPr/>
        </p:nvSpPr>
        <p:spPr>
          <a:xfrm>
            <a:off x="2694388" y="3564199"/>
            <a:ext cx="1051560" cy="457200"/>
          </a:xfrm>
          <a:prstGeom prst="roundRect">
            <a:avLst/>
          </a:prstGeom>
          <a:solidFill>
            <a:srgbClr val="FFB5C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♀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3F9F084-6551-9620-B512-DCF9A774C0A3}"/>
              </a:ext>
            </a:extLst>
          </p:cNvPr>
          <p:cNvSpPr/>
          <p:nvPr/>
        </p:nvSpPr>
        <p:spPr>
          <a:xfrm>
            <a:off x="2694388" y="5664259"/>
            <a:ext cx="1051560" cy="457200"/>
          </a:xfrm>
          <a:prstGeom prst="roundRect">
            <a:avLst/>
          </a:prstGeom>
          <a:solidFill>
            <a:srgbClr val="9B30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⚤ </a:t>
            </a:r>
          </a:p>
        </p:txBody>
      </p:sp>
    </p:spTree>
    <p:extLst>
      <p:ext uri="{BB962C8B-B14F-4D97-AF65-F5344CB8AC3E}">
        <p14:creationId xmlns:p14="http://schemas.microsoft.com/office/powerpoint/2010/main" val="365982805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F05EC-61FB-3216-5118-F054C8690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4D9A872-6A33-E2B8-69F5-4E793DF82926}"/>
              </a:ext>
            </a:extLst>
          </p:cNvPr>
          <p:cNvSpPr txBox="1"/>
          <p:nvPr/>
        </p:nvSpPr>
        <p:spPr>
          <a:xfrm>
            <a:off x="0" y="0"/>
            <a:ext cx="6851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”The sex of the robot is 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s</a:t>
            </a:r>
            <a:r>
              <a:rPr lang="en-US" sz="3200" b="1" dirty="0"/>
              <a:t>”</a:t>
            </a:r>
            <a:r>
              <a:rPr lang="en-US" sz="3200" dirty="0"/>
              <a:t> (proposition)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B1F29C-0CA5-BBB7-C35F-2CC441C8DB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205073" y="4902763"/>
            <a:ext cx="1489315" cy="1609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9AFFE0-B9B3-98C0-F03B-D35A6E8BD1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22" r="25115" b="29778"/>
          <a:stretch/>
        </p:blipFill>
        <p:spPr>
          <a:xfrm>
            <a:off x="1168478" y="2803628"/>
            <a:ext cx="1489316" cy="1609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88EAB3-3FE8-1363-072C-3A86F56C62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68479" y="704493"/>
            <a:ext cx="1489315" cy="1609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506C7C-BBEF-3C06-9C69-D70AAB13CD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85413" y="2795161"/>
            <a:ext cx="1489315" cy="1609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424AF76-9623-2448-3C2D-A9826F3C6798}"/>
              </a:ext>
            </a:extLst>
          </p:cNvPr>
          <p:cNvSpPr txBox="1"/>
          <p:nvPr/>
        </p:nvSpPr>
        <p:spPr>
          <a:xfrm>
            <a:off x="1815769" y="1881806"/>
            <a:ext cx="19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A5E77"/>
                </a:solidFill>
              </a:rPr>
              <a:t>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42882D-6C08-D8E3-6816-BDFEE6346846}"/>
              </a:ext>
            </a:extLst>
          </p:cNvPr>
          <p:cNvSpPr txBox="1"/>
          <p:nvPr/>
        </p:nvSpPr>
        <p:spPr>
          <a:xfrm>
            <a:off x="1832703" y="3990881"/>
            <a:ext cx="19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A5E77"/>
                </a:solidFill>
              </a:rPr>
              <a:t>＋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80E165D-02AC-3906-964E-6AF61629661C}"/>
              </a:ext>
            </a:extLst>
          </p:cNvPr>
          <p:cNvGrpSpPr/>
          <p:nvPr/>
        </p:nvGrpSpPr>
        <p:grpSpPr>
          <a:xfrm>
            <a:off x="1852364" y="6062190"/>
            <a:ext cx="194734" cy="336901"/>
            <a:chOff x="7281535" y="4204548"/>
            <a:chExt cx="194734" cy="33690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1B199F-A88C-96B9-D59E-9122AAFAE750}"/>
                </a:ext>
              </a:extLst>
            </p:cNvPr>
            <p:cNvSpPr txBox="1"/>
            <p:nvPr/>
          </p:nvSpPr>
          <p:spPr>
            <a:xfrm>
              <a:off x="7281535" y="4233672"/>
              <a:ext cx="194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A5E77"/>
                  </a:solidFill>
                </a:rPr>
                <a:t>↓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383DC9-2159-9F61-32BD-D585DF51123A}"/>
                </a:ext>
              </a:extLst>
            </p:cNvPr>
            <p:cNvSpPr txBox="1"/>
            <p:nvPr/>
          </p:nvSpPr>
          <p:spPr>
            <a:xfrm>
              <a:off x="7281535" y="4204548"/>
              <a:ext cx="194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A5E77"/>
                  </a:solidFill>
                </a:rPr>
                <a:t>＋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9D926F9-AB98-52CE-9100-3CBAAC7581F3}"/>
              </a:ext>
            </a:extLst>
          </p:cNvPr>
          <p:cNvSpPr txBox="1"/>
          <p:nvPr/>
        </p:nvSpPr>
        <p:spPr>
          <a:xfrm>
            <a:off x="5970175" y="924390"/>
            <a:ext cx="1471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S = s</a:t>
            </a:r>
            <a:endParaRPr lang="en-US" sz="3200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3E14567-0E84-B61F-CAAE-F6B20095134D}"/>
              </a:ext>
            </a:extLst>
          </p:cNvPr>
          <p:cNvSpPr/>
          <p:nvPr/>
        </p:nvSpPr>
        <p:spPr>
          <a:xfrm>
            <a:off x="2683996" y="1464139"/>
            <a:ext cx="1051560" cy="457200"/>
          </a:xfrm>
          <a:prstGeom prst="roundRect">
            <a:avLst/>
          </a:prstGeom>
          <a:solidFill>
            <a:srgbClr val="1E90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♂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C47DA20-7F9E-7562-14F7-AAC6BC4A32B9}"/>
              </a:ext>
            </a:extLst>
          </p:cNvPr>
          <p:cNvSpPr/>
          <p:nvPr/>
        </p:nvSpPr>
        <p:spPr>
          <a:xfrm>
            <a:off x="2694388" y="3564199"/>
            <a:ext cx="1051560" cy="457200"/>
          </a:xfrm>
          <a:prstGeom prst="roundRect">
            <a:avLst/>
          </a:prstGeom>
          <a:solidFill>
            <a:srgbClr val="FFB5C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♀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3B03D3D-CC13-BD7D-C339-F63E66A1C8B0}"/>
              </a:ext>
            </a:extLst>
          </p:cNvPr>
          <p:cNvSpPr/>
          <p:nvPr/>
        </p:nvSpPr>
        <p:spPr>
          <a:xfrm>
            <a:off x="2694388" y="5664259"/>
            <a:ext cx="1051560" cy="457200"/>
          </a:xfrm>
          <a:prstGeom prst="roundRect">
            <a:avLst/>
          </a:prstGeom>
          <a:solidFill>
            <a:srgbClr val="9B30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⚤ </a:t>
            </a:r>
          </a:p>
        </p:txBody>
      </p:sp>
    </p:spTree>
    <p:extLst>
      <p:ext uri="{BB962C8B-B14F-4D97-AF65-F5344CB8AC3E}">
        <p14:creationId xmlns:p14="http://schemas.microsoft.com/office/powerpoint/2010/main" val="91174196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1A69B-D924-FD40-93D3-E3679F66C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B74AA5A-F2EC-C3DA-C758-F8E7FE301AB3}"/>
              </a:ext>
            </a:extLst>
          </p:cNvPr>
          <p:cNvSpPr txBox="1"/>
          <p:nvPr/>
        </p:nvSpPr>
        <p:spPr>
          <a:xfrm>
            <a:off x="0" y="0"/>
            <a:ext cx="6851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”The sex of the robot is 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s</a:t>
            </a:r>
            <a:r>
              <a:rPr lang="en-US" sz="3200" b="1" dirty="0"/>
              <a:t>”</a:t>
            </a:r>
            <a:r>
              <a:rPr lang="en-US" sz="3200" dirty="0"/>
              <a:t> (proposition)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42A0C0-E95F-018F-B39F-45FF30E056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205073" y="4902763"/>
            <a:ext cx="1489315" cy="16093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5805E8-C979-60BD-3D6B-58A17BF755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22" r="25115" b="29778"/>
          <a:stretch/>
        </p:blipFill>
        <p:spPr>
          <a:xfrm>
            <a:off x="1168478" y="2803628"/>
            <a:ext cx="1489316" cy="1609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4429D9-6BC6-FC73-5324-E4A2802DCA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68479" y="704493"/>
            <a:ext cx="1489315" cy="16093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392264-F32D-5EF9-DED0-55B37C03DD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85413" y="2795161"/>
            <a:ext cx="1489315" cy="16093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1426E24-9E30-7484-ABE3-6B4E237CEAB1}"/>
              </a:ext>
            </a:extLst>
          </p:cNvPr>
          <p:cNvSpPr txBox="1"/>
          <p:nvPr/>
        </p:nvSpPr>
        <p:spPr>
          <a:xfrm>
            <a:off x="1815769" y="1881806"/>
            <a:ext cx="19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A5E77"/>
                </a:solidFill>
              </a:rPr>
              <a:t>↓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F57049-3BC2-1306-F898-CA88ADAF94FF}"/>
              </a:ext>
            </a:extLst>
          </p:cNvPr>
          <p:cNvSpPr txBox="1"/>
          <p:nvPr/>
        </p:nvSpPr>
        <p:spPr>
          <a:xfrm>
            <a:off x="1832703" y="3990881"/>
            <a:ext cx="19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A5E77"/>
                </a:solidFill>
              </a:rPr>
              <a:t>＋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257BFBE-5330-BDFC-73CA-554BC0319193}"/>
              </a:ext>
            </a:extLst>
          </p:cNvPr>
          <p:cNvGrpSpPr/>
          <p:nvPr/>
        </p:nvGrpSpPr>
        <p:grpSpPr>
          <a:xfrm>
            <a:off x="1852364" y="6062190"/>
            <a:ext cx="194734" cy="336901"/>
            <a:chOff x="7281535" y="4204548"/>
            <a:chExt cx="194734" cy="33690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34245B5-EC35-B1CC-04EB-6C9E2B29B4DE}"/>
                </a:ext>
              </a:extLst>
            </p:cNvPr>
            <p:cNvSpPr txBox="1"/>
            <p:nvPr/>
          </p:nvSpPr>
          <p:spPr>
            <a:xfrm>
              <a:off x="7281535" y="4233672"/>
              <a:ext cx="194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A5E77"/>
                  </a:solidFill>
                </a:rPr>
                <a:t>↓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CB410A-2989-C517-DFA8-9EB9D0606FC9}"/>
                </a:ext>
              </a:extLst>
            </p:cNvPr>
            <p:cNvSpPr txBox="1"/>
            <p:nvPr/>
          </p:nvSpPr>
          <p:spPr>
            <a:xfrm>
              <a:off x="7281535" y="4204548"/>
              <a:ext cx="194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A5E77"/>
                  </a:solidFill>
                </a:rPr>
                <a:t>＋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2B0E56B-6922-23CC-54F3-40C068AA35EC}"/>
              </a:ext>
            </a:extLst>
          </p:cNvPr>
          <p:cNvSpPr txBox="1"/>
          <p:nvPr/>
        </p:nvSpPr>
        <p:spPr>
          <a:xfrm>
            <a:off x="5970175" y="924390"/>
            <a:ext cx="636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s</a:t>
            </a:r>
            <a:endParaRPr lang="en-US" sz="3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C91E3DC-51A0-E17E-9CA2-A074E0E5A345}"/>
              </a:ext>
            </a:extLst>
          </p:cNvPr>
          <p:cNvSpPr/>
          <p:nvPr/>
        </p:nvSpPr>
        <p:spPr>
          <a:xfrm>
            <a:off x="2683996" y="1464139"/>
            <a:ext cx="1051560" cy="457200"/>
          </a:xfrm>
          <a:prstGeom prst="roundRect">
            <a:avLst/>
          </a:prstGeom>
          <a:solidFill>
            <a:srgbClr val="1E90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♂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2CCB393-B002-E5A7-3518-778AF800DDAC}"/>
              </a:ext>
            </a:extLst>
          </p:cNvPr>
          <p:cNvSpPr/>
          <p:nvPr/>
        </p:nvSpPr>
        <p:spPr>
          <a:xfrm>
            <a:off x="2694388" y="3564199"/>
            <a:ext cx="1051560" cy="457200"/>
          </a:xfrm>
          <a:prstGeom prst="roundRect">
            <a:avLst/>
          </a:prstGeom>
          <a:solidFill>
            <a:srgbClr val="FFB5C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♀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AF3B856-A15F-7CFC-36F1-0AF6742893EF}"/>
              </a:ext>
            </a:extLst>
          </p:cNvPr>
          <p:cNvSpPr/>
          <p:nvPr/>
        </p:nvSpPr>
        <p:spPr>
          <a:xfrm>
            <a:off x="2694388" y="5664259"/>
            <a:ext cx="1051560" cy="457200"/>
          </a:xfrm>
          <a:prstGeom prst="roundRect">
            <a:avLst/>
          </a:prstGeom>
          <a:solidFill>
            <a:srgbClr val="9B30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⚤ </a:t>
            </a:r>
          </a:p>
        </p:txBody>
      </p:sp>
    </p:spTree>
    <p:extLst>
      <p:ext uri="{BB962C8B-B14F-4D97-AF65-F5344CB8AC3E}">
        <p14:creationId xmlns:p14="http://schemas.microsoft.com/office/powerpoint/2010/main" val="2221231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6C4F6-A078-F013-D9CE-E04614BD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EAB60E-BBC8-9638-36F9-77F6A5765131}"/>
              </a:ext>
            </a:extLst>
          </p:cNvPr>
          <p:cNvSpPr/>
          <p:nvPr/>
        </p:nvSpPr>
        <p:spPr>
          <a:xfrm>
            <a:off x="-3" y="-166"/>
            <a:ext cx="3414319" cy="6857999"/>
          </a:xfrm>
          <a:prstGeom prst="rect">
            <a:avLst/>
          </a:prstGeom>
          <a:solidFill>
            <a:schemeClr val="accent1">
              <a:lumMod val="50000"/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C6577C-48A6-A10F-9707-02EFC3B8EB52}"/>
              </a:ext>
            </a:extLst>
          </p:cNvPr>
          <p:cNvSpPr/>
          <p:nvPr/>
        </p:nvSpPr>
        <p:spPr>
          <a:xfrm>
            <a:off x="3414317" y="-166"/>
            <a:ext cx="3004771" cy="6857999"/>
          </a:xfrm>
          <a:prstGeom prst="rect">
            <a:avLst/>
          </a:prstGeom>
          <a:solidFill>
            <a:schemeClr val="accent1">
              <a:lumMod val="75000"/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6CBE17-468E-AC27-3D10-5265817775CD}"/>
              </a:ext>
            </a:extLst>
          </p:cNvPr>
          <p:cNvSpPr/>
          <p:nvPr/>
        </p:nvSpPr>
        <p:spPr>
          <a:xfrm>
            <a:off x="6419088" y="-332"/>
            <a:ext cx="4443984" cy="6858330"/>
          </a:xfrm>
          <a:prstGeom prst="rect">
            <a:avLst/>
          </a:prstGeom>
          <a:solidFill>
            <a:schemeClr val="accent1">
              <a:lumMod val="60000"/>
              <a:lumOff val="40000"/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9415F-B19B-C93F-C9B8-806650EAABA9}"/>
              </a:ext>
            </a:extLst>
          </p:cNvPr>
          <p:cNvSpPr/>
          <p:nvPr/>
        </p:nvSpPr>
        <p:spPr>
          <a:xfrm>
            <a:off x="10858069" y="-332"/>
            <a:ext cx="1333931" cy="6858330"/>
          </a:xfrm>
          <a:prstGeom prst="rect">
            <a:avLst/>
          </a:prstGeom>
          <a:solidFill>
            <a:schemeClr val="accent1">
              <a:lumMod val="40000"/>
              <a:lumOff val="60000"/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DA8D63-894B-0E43-B87B-5BFFB9B4216B}"/>
              </a:ext>
            </a:extLst>
          </p:cNvPr>
          <p:cNvSpPr/>
          <p:nvPr/>
        </p:nvSpPr>
        <p:spPr>
          <a:xfrm>
            <a:off x="4388840" y="1551848"/>
            <a:ext cx="3414319" cy="3414319"/>
          </a:xfrm>
          <a:prstGeom prst="ellipse">
            <a:avLst/>
          </a:prstGeom>
          <a:solidFill>
            <a:schemeClr val="accent6"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C7089-42D9-C7F1-0A16-4BED6947BA64}"/>
              </a:ext>
            </a:extLst>
          </p:cNvPr>
          <p:cNvSpPr txBox="1"/>
          <p:nvPr/>
        </p:nvSpPr>
        <p:spPr>
          <a:xfrm>
            <a:off x="5953386" y="1182516"/>
            <a:ext cx="285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603A8-678C-B728-2B6E-FEEFBA8C4CB7}"/>
              </a:ext>
            </a:extLst>
          </p:cNvPr>
          <p:cNvSpPr txBox="1"/>
          <p:nvPr/>
        </p:nvSpPr>
        <p:spPr>
          <a:xfrm>
            <a:off x="0" y="0"/>
            <a:ext cx="9612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B</a:t>
            </a:r>
            <a:r>
              <a:rPr lang="en-US" sz="2100" baseline="-250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5849A3-22E0-1B55-6A8A-2AE0F84B14F7}"/>
              </a:ext>
            </a:extLst>
          </p:cNvPr>
          <p:cNvSpPr txBox="1"/>
          <p:nvPr/>
        </p:nvSpPr>
        <p:spPr>
          <a:xfrm>
            <a:off x="3414319" y="0"/>
            <a:ext cx="9612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B</a:t>
            </a:r>
            <a:r>
              <a:rPr lang="en-US" sz="2100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FCDC0-969D-4B8E-6ABC-4726369D108A}"/>
              </a:ext>
            </a:extLst>
          </p:cNvPr>
          <p:cNvSpPr txBox="1"/>
          <p:nvPr/>
        </p:nvSpPr>
        <p:spPr>
          <a:xfrm>
            <a:off x="6419090" y="0"/>
            <a:ext cx="9612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B</a:t>
            </a:r>
            <a:r>
              <a:rPr lang="en-US" sz="2100" baseline="-250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452FDD-7209-03C7-64B8-71045EE5E8BC}"/>
              </a:ext>
            </a:extLst>
          </p:cNvPr>
          <p:cNvSpPr txBox="1"/>
          <p:nvPr/>
        </p:nvSpPr>
        <p:spPr>
          <a:xfrm>
            <a:off x="10858069" y="-333"/>
            <a:ext cx="9612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B</a:t>
            </a:r>
            <a:r>
              <a:rPr lang="en-US" sz="2100" baseline="-25000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95C0E-A469-D0BC-858A-70556E982F7C}"/>
              </a:ext>
            </a:extLst>
          </p:cNvPr>
          <p:cNvSpPr txBox="1"/>
          <p:nvPr/>
        </p:nvSpPr>
        <p:spPr>
          <a:xfrm>
            <a:off x="4738143" y="3074341"/>
            <a:ext cx="1336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A ∩ B</a:t>
            </a:r>
            <a:r>
              <a:rPr lang="en-US" sz="21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3B4966-6F2B-135E-2375-A045507FA1BF}"/>
              </a:ext>
            </a:extLst>
          </p:cNvPr>
          <p:cNvSpPr txBox="1"/>
          <p:nvPr/>
        </p:nvSpPr>
        <p:spPr>
          <a:xfrm>
            <a:off x="6433656" y="3099820"/>
            <a:ext cx="1336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A ∩ B</a:t>
            </a:r>
            <a:r>
              <a:rPr lang="en-US" sz="2100" baseline="-250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1B88F6-4FE9-00D2-A032-BDA5EC732F7D}"/>
              </a:ext>
            </a:extLst>
          </p:cNvPr>
          <p:cNvSpPr txBox="1"/>
          <p:nvPr/>
        </p:nvSpPr>
        <p:spPr>
          <a:xfrm>
            <a:off x="1038834" y="3074341"/>
            <a:ext cx="13366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A ∩ B</a:t>
            </a:r>
            <a:r>
              <a:rPr lang="en-US" sz="2100" baseline="-25000" dirty="0"/>
              <a:t>1</a:t>
            </a:r>
            <a:r>
              <a:rPr lang="en-US" sz="2100" dirty="0"/>
              <a:t> = ∅</a:t>
            </a:r>
            <a:endParaRPr lang="en-US" sz="21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2E51EB-ED4C-F6F8-841A-B22A1F1072A8}"/>
              </a:ext>
            </a:extLst>
          </p:cNvPr>
          <p:cNvSpPr txBox="1"/>
          <p:nvPr/>
        </p:nvSpPr>
        <p:spPr>
          <a:xfrm>
            <a:off x="10877641" y="3099820"/>
            <a:ext cx="13143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A ∩ B</a:t>
            </a:r>
            <a:r>
              <a:rPr lang="en-US" sz="2100" baseline="-25000" dirty="0"/>
              <a:t>4</a:t>
            </a:r>
            <a:r>
              <a:rPr lang="en-US" sz="2100" dirty="0"/>
              <a:t> = ∅</a:t>
            </a:r>
            <a:endParaRPr lang="en-US" sz="2100" baseline="-25000" dirty="0"/>
          </a:p>
          <a:p>
            <a:pPr algn="ctr"/>
            <a:endParaRPr lang="en-US" sz="2100" baseline="-25000" dirty="0"/>
          </a:p>
        </p:txBody>
      </p:sp>
    </p:spTree>
    <p:extLst>
      <p:ext uri="{BB962C8B-B14F-4D97-AF65-F5344CB8AC3E}">
        <p14:creationId xmlns:p14="http://schemas.microsoft.com/office/powerpoint/2010/main" val="417813944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72FF9-FB8D-2D86-6EA7-8F93F368C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9105D606-4212-E6B8-15E4-4532389394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205073" y="4902763"/>
            <a:ext cx="1489315" cy="16093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3A1DBB-2FA8-4450-5CB9-FFE9564A99B5}"/>
              </a:ext>
            </a:extLst>
          </p:cNvPr>
          <p:cNvSpPr txBox="1"/>
          <p:nvPr/>
        </p:nvSpPr>
        <p:spPr>
          <a:xfrm>
            <a:off x="0" y="0"/>
            <a:ext cx="7155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”The sex of the robot is ♂”</a:t>
            </a:r>
            <a:r>
              <a:rPr lang="en-US" sz="3200" dirty="0"/>
              <a:t> (proposition)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DB88A4-20FB-2553-3E49-D2F2D8A3C25C}"/>
              </a:ext>
            </a:extLst>
          </p:cNvPr>
          <p:cNvSpPr/>
          <p:nvPr/>
        </p:nvSpPr>
        <p:spPr>
          <a:xfrm>
            <a:off x="2683996" y="1464139"/>
            <a:ext cx="1051560" cy="457200"/>
          </a:xfrm>
          <a:prstGeom prst="roundRect">
            <a:avLst/>
          </a:prstGeom>
          <a:solidFill>
            <a:srgbClr val="1E90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♂ = 1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B4DD18-12F9-C806-E239-B386CC68A2C6}"/>
              </a:ext>
            </a:extLst>
          </p:cNvPr>
          <p:cNvSpPr/>
          <p:nvPr/>
        </p:nvSpPr>
        <p:spPr>
          <a:xfrm>
            <a:off x="2694388" y="3564199"/>
            <a:ext cx="1051560" cy="457200"/>
          </a:xfrm>
          <a:prstGeom prst="roundRect">
            <a:avLst/>
          </a:prstGeom>
          <a:solidFill>
            <a:srgbClr val="FFB5C5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♀ = 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6600A14-D374-2570-4619-6D066F37B64C}"/>
              </a:ext>
            </a:extLst>
          </p:cNvPr>
          <p:cNvSpPr/>
          <p:nvPr/>
        </p:nvSpPr>
        <p:spPr>
          <a:xfrm>
            <a:off x="2694388" y="5664259"/>
            <a:ext cx="1051560" cy="457200"/>
          </a:xfrm>
          <a:prstGeom prst="roundRect">
            <a:avLst/>
          </a:prstGeom>
          <a:solidFill>
            <a:srgbClr val="9B30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⚤ = 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48C394-56C2-69DF-5E13-E9496BF2A3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000" t="422" r="25115" b="29778"/>
          <a:stretch/>
        </p:blipFill>
        <p:spPr>
          <a:xfrm>
            <a:off x="1168478" y="2803628"/>
            <a:ext cx="1489316" cy="16093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6043B4-9D28-6A86-F860-E26E72A460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68479" y="704493"/>
            <a:ext cx="1489315" cy="16093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4C576D2-0D00-EA61-5106-5C29C75F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85413" y="2795161"/>
            <a:ext cx="1489315" cy="16093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F4D5CC1-225D-21A6-87D6-BAE1043A6D62}"/>
              </a:ext>
            </a:extLst>
          </p:cNvPr>
          <p:cNvSpPr txBox="1"/>
          <p:nvPr/>
        </p:nvSpPr>
        <p:spPr>
          <a:xfrm>
            <a:off x="1815769" y="1881806"/>
            <a:ext cx="19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A5E77"/>
                </a:solidFill>
              </a:rPr>
              <a:t>↓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DA385D-C08C-8B0E-9912-AC07E57F9E7A}"/>
              </a:ext>
            </a:extLst>
          </p:cNvPr>
          <p:cNvSpPr txBox="1"/>
          <p:nvPr/>
        </p:nvSpPr>
        <p:spPr>
          <a:xfrm>
            <a:off x="1832703" y="3990881"/>
            <a:ext cx="19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3A5E77"/>
                </a:solidFill>
              </a:rPr>
              <a:t>＋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95EFFF-923A-88C0-0077-42A93945133E}"/>
              </a:ext>
            </a:extLst>
          </p:cNvPr>
          <p:cNvGrpSpPr/>
          <p:nvPr/>
        </p:nvGrpSpPr>
        <p:grpSpPr>
          <a:xfrm>
            <a:off x="1852364" y="6062190"/>
            <a:ext cx="194734" cy="336901"/>
            <a:chOff x="7281535" y="4204548"/>
            <a:chExt cx="194734" cy="33690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E69712-A47E-BBB8-3837-986F150723FF}"/>
                </a:ext>
              </a:extLst>
            </p:cNvPr>
            <p:cNvSpPr txBox="1"/>
            <p:nvPr/>
          </p:nvSpPr>
          <p:spPr>
            <a:xfrm>
              <a:off x="7281535" y="4233672"/>
              <a:ext cx="194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A5E77"/>
                  </a:solidFill>
                </a:rPr>
                <a:t>↓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E4ED182-100F-C7AB-0E19-EB39D7F65413}"/>
                </a:ext>
              </a:extLst>
            </p:cNvPr>
            <p:cNvSpPr txBox="1"/>
            <p:nvPr/>
          </p:nvSpPr>
          <p:spPr>
            <a:xfrm>
              <a:off x="7281535" y="4204548"/>
              <a:ext cx="1947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3A5E77"/>
                  </a:solidFill>
                </a:rPr>
                <a:t>＋</a:t>
              </a: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958B0D4-5C8C-29CB-4B5C-79365211BADE}"/>
              </a:ext>
            </a:extLst>
          </p:cNvPr>
          <p:cNvSpPr/>
          <p:nvPr/>
        </p:nvSpPr>
        <p:spPr>
          <a:xfrm>
            <a:off x="2683996" y="1464139"/>
            <a:ext cx="1051560" cy="457200"/>
          </a:xfrm>
          <a:prstGeom prst="roundRect">
            <a:avLst/>
          </a:prstGeom>
          <a:solidFill>
            <a:srgbClr val="1A9E2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CDB3F69-B6E0-6B99-161F-90E62B7E2B8E}"/>
              </a:ext>
            </a:extLst>
          </p:cNvPr>
          <p:cNvSpPr/>
          <p:nvPr/>
        </p:nvSpPr>
        <p:spPr>
          <a:xfrm>
            <a:off x="2694388" y="356419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E34B64F-6BFE-E232-6125-84AAE0CE6B5C}"/>
              </a:ext>
            </a:extLst>
          </p:cNvPr>
          <p:cNvSpPr/>
          <p:nvPr/>
        </p:nvSpPr>
        <p:spPr>
          <a:xfrm>
            <a:off x="2694388" y="566425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20F968-B989-7100-CD92-C40D472829DF}"/>
              </a:ext>
            </a:extLst>
          </p:cNvPr>
          <p:cNvSpPr txBox="1"/>
          <p:nvPr/>
        </p:nvSpPr>
        <p:spPr>
          <a:xfrm>
            <a:off x="5970175" y="924390"/>
            <a:ext cx="1720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S = </a:t>
            </a:r>
            <a:r>
              <a:rPr lang="en-US" sz="3200" dirty="0"/>
              <a:t>♂</a:t>
            </a:r>
          </a:p>
        </p:txBody>
      </p:sp>
    </p:spTree>
    <p:extLst>
      <p:ext uri="{BB962C8B-B14F-4D97-AF65-F5344CB8AC3E}">
        <p14:creationId xmlns:p14="http://schemas.microsoft.com/office/powerpoint/2010/main" val="30537724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BB184-EA25-58EC-9E96-AFE0C0A09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3095D83-2794-959C-92D9-8B0B248466E1}"/>
              </a:ext>
            </a:extLst>
          </p:cNvPr>
          <p:cNvSpPr txBox="1"/>
          <p:nvPr/>
        </p:nvSpPr>
        <p:spPr>
          <a:xfrm>
            <a:off x="0" y="0"/>
            <a:ext cx="8529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”What is the height (cm) of the robot?”</a:t>
            </a:r>
            <a:r>
              <a:rPr lang="en-US" sz="3200" dirty="0"/>
              <a:t> (variable)</a:t>
            </a:r>
            <a:endParaRPr lang="en-US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38F57E-4565-4EDA-7188-53B75A7BD9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85408" y="2795161"/>
            <a:ext cx="1489315" cy="1609344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4C1101A-19D5-59E8-93FF-2C56AFE0907D}"/>
              </a:ext>
            </a:extLst>
          </p:cNvPr>
          <p:cNvSpPr/>
          <p:nvPr/>
        </p:nvSpPr>
        <p:spPr>
          <a:xfrm>
            <a:off x="2683991" y="1464139"/>
            <a:ext cx="1051560" cy="457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565CA03-2243-CD4C-1AF1-6B2E2DBF5989}"/>
              </a:ext>
            </a:extLst>
          </p:cNvPr>
          <p:cNvSpPr/>
          <p:nvPr/>
        </p:nvSpPr>
        <p:spPr>
          <a:xfrm>
            <a:off x="2694383" y="3564199"/>
            <a:ext cx="1051560" cy="4572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5193985-C3FE-C5A9-3CED-95A6D0D1B923}"/>
              </a:ext>
            </a:extLst>
          </p:cNvPr>
          <p:cNvSpPr/>
          <p:nvPr/>
        </p:nvSpPr>
        <p:spPr>
          <a:xfrm>
            <a:off x="2694383" y="5664259"/>
            <a:ext cx="1051560" cy="4572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30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610CFD-DE71-78C9-E247-DD006B59F21B}"/>
              </a:ext>
            </a:extLst>
          </p:cNvPr>
          <p:cNvGrpSpPr>
            <a:grpSpLocks noChangeAspect="1"/>
          </p:cNvGrpSpPr>
          <p:nvPr/>
        </p:nvGrpSpPr>
        <p:grpSpPr>
          <a:xfrm>
            <a:off x="1185256" y="809838"/>
            <a:ext cx="1490472" cy="1308601"/>
            <a:chOff x="7516452" y="1691852"/>
            <a:chExt cx="1353923" cy="11887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DBB53D-759D-D0EC-31BF-9A01D9A48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47389" b="45406"/>
            <a:stretch/>
          </p:blipFill>
          <p:spPr>
            <a:xfrm>
              <a:off x="7516452" y="2515199"/>
              <a:ext cx="1353923" cy="15106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C9C29FA-ABCD-8142-8AF4-222E159F4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b="60729"/>
            <a:stretch/>
          </p:blipFill>
          <p:spPr>
            <a:xfrm>
              <a:off x="7516452" y="1691852"/>
              <a:ext cx="1353923" cy="82334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89FB793-B5B0-3EA5-2BC7-3D10AD6F5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9014" b="30218"/>
            <a:stretch/>
          </p:blipFill>
          <p:spPr>
            <a:xfrm>
              <a:off x="7516452" y="2654817"/>
              <a:ext cx="1353923" cy="225749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D164A6-3192-48AF-00B7-2D5141DD1862}"/>
              </a:ext>
            </a:extLst>
          </p:cNvPr>
          <p:cNvGrpSpPr/>
          <p:nvPr/>
        </p:nvGrpSpPr>
        <p:grpSpPr>
          <a:xfrm>
            <a:off x="1185256" y="4920890"/>
            <a:ext cx="1489314" cy="1943938"/>
            <a:chOff x="9385799" y="2468880"/>
            <a:chExt cx="1353923" cy="1767218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7FD4E82-F863-AFA1-C649-F96CDF4F7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4594" b="38200"/>
            <a:stretch/>
          </p:blipFill>
          <p:spPr>
            <a:xfrm>
              <a:off x="9385799" y="3602978"/>
              <a:ext cx="1353923" cy="15106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B7F1005-85F6-A6FC-5BB5-25898D2A6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-1" b="45406"/>
            <a:stretch/>
          </p:blipFill>
          <p:spPr>
            <a:xfrm>
              <a:off x="9385799" y="2468880"/>
              <a:ext cx="1353923" cy="114461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FE0B73F-8E7B-7B29-2981-A98B88499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9014" b="30218"/>
            <a:stretch/>
          </p:blipFill>
          <p:spPr>
            <a:xfrm>
              <a:off x="9385799" y="4010349"/>
              <a:ext cx="1353923" cy="22574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8F7BD5E-234E-638E-2002-E2F2BD51C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4594" b="38200"/>
            <a:stretch/>
          </p:blipFill>
          <p:spPr>
            <a:xfrm>
              <a:off x="9385799" y="3754040"/>
              <a:ext cx="1353923" cy="15106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9F28B7C-FB45-943A-A1E7-623D18004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4594" b="38200"/>
            <a:stretch/>
          </p:blipFill>
          <p:spPr>
            <a:xfrm>
              <a:off x="9385799" y="3894581"/>
              <a:ext cx="1353923" cy="151062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2584265-14FB-BDBC-28E7-72D6044D7E20}"/>
              </a:ext>
            </a:extLst>
          </p:cNvPr>
          <p:cNvSpPr txBox="1"/>
          <p:nvPr/>
        </p:nvSpPr>
        <p:spPr>
          <a:xfrm>
            <a:off x="5970175" y="924390"/>
            <a:ext cx="782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203488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F4187-2772-F1FF-9473-5468A5058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A40B036-76D0-1477-8C19-D5C393969A6A}"/>
              </a:ext>
            </a:extLst>
          </p:cNvPr>
          <p:cNvSpPr txBox="1"/>
          <p:nvPr/>
        </p:nvSpPr>
        <p:spPr>
          <a:xfrm>
            <a:off x="0" y="0"/>
            <a:ext cx="8224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”The height of the robot is 🤔 cm”</a:t>
            </a:r>
            <a:r>
              <a:rPr lang="en-US" sz="3200" dirty="0"/>
              <a:t> (proposition)</a:t>
            </a:r>
            <a:endParaRPr lang="en-US" sz="3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3C810-1B3F-FE39-105D-91478E5E30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85408" y="2795161"/>
            <a:ext cx="1489315" cy="1609344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D0A870E-DFC9-02BD-4C8D-4069A9907721}"/>
              </a:ext>
            </a:extLst>
          </p:cNvPr>
          <p:cNvSpPr/>
          <p:nvPr/>
        </p:nvSpPr>
        <p:spPr>
          <a:xfrm>
            <a:off x="2683991" y="1464139"/>
            <a:ext cx="1051560" cy="457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AC1C47-BE5F-9CB5-640F-78D01200A850}"/>
              </a:ext>
            </a:extLst>
          </p:cNvPr>
          <p:cNvSpPr/>
          <p:nvPr/>
        </p:nvSpPr>
        <p:spPr>
          <a:xfrm>
            <a:off x="2694383" y="3564199"/>
            <a:ext cx="1051560" cy="4572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92756B6-2348-B045-421A-A79E55A184DB}"/>
              </a:ext>
            </a:extLst>
          </p:cNvPr>
          <p:cNvSpPr/>
          <p:nvPr/>
        </p:nvSpPr>
        <p:spPr>
          <a:xfrm>
            <a:off x="2694383" y="5664259"/>
            <a:ext cx="1051560" cy="4572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30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0F5988-517E-C6A3-FE49-E89F67AA8E02}"/>
              </a:ext>
            </a:extLst>
          </p:cNvPr>
          <p:cNvGrpSpPr>
            <a:grpSpLocks noChangeAspect="1"/>
          </p:cNvGrpSpPr>
          <p:nvPr/>
        </p:nvGrpSpPr>
        <p:grpSpPr>
          <a:xfrm>
            <a:off x="1185256" y="809838"/>
            <a:ext cx="1490472" cy="1308601"/>
            <a:chOff x="7516452" y="1691852"/>
            <a:chExt cx="1353923" cy="11887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F94D85B-6932-F95B-2065-9CC2890FC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47389" b="45406"/>
            <a:stretch/>
          </p:blipFill>
          <p:spPr>
            <a:xfrm>
              <a:off x="7516452" y="2515199"/>
              <a:ext cx="1353923" cy="1510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2AEAE28-88E4-1243-3982-B94806B1F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b="60729"/>
            <a:stretch/>
          </p:blipFill>
          <p:spPr>
            <a:xfrm>
              <a:off x="7516452" y="1691852"/>
              <a:ext cx="1353923" cy="82334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EDF2E4-1414-B54D-07C8-D4BC153F6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9014" b="30218"/>
            <a:stretch/>
          </p:blipFill>
          <p:spPr>
            <a:xfrm>
              <a:off x="7516452" y="2654817"/>
              <a:ext cx="1353923" cy="225749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06D4FB-3237-BFDD-630C-F6C65D36CCA9}"/>
              </a:ext>
            </a:extLst>
          </p:cNvPr>
          <p:cNvGrpSpPr/>
          <p:nvPr/>
        </p:nvGrpSpPr>
        <p:grpSpPr>
          <a:xfrm>
            <a:off x="1185256" y="4920890"/>
            <a:ext cx="1489314" cy="1943938"/>
            <a:chOff x="9385799" y="2468880"/>
            <a:chExt cx="1353923" cy="176721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FC34DF-57C8-A8BF-4B35-970489D39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4594" b="38200"/>
            <a:stretch/>
          </p:blipFill>
          <p:spPr>
            <a:xfrm>
              <a:off x="9385799" y="3602978"/>
              <a:ext cx="1353923" cy="15106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6F05641-1432-08EE-F8F1-C5DAC9413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-1" b="45406"/>
            <a:stretch/>
          </p:blipFill>
          <p:spPr>
            <a:xfrm>
              <a:off x="9385799" y="2468880"/>
              <a:ext cx="1353923" cy="114461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16B63EF-7BEB-812F-E076-8D9589A17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9014" b="30218"/>
            <a:stretch/>
          </p:blipFill>
          <p:spPr>
            <a:xfrm>
              <a:off x="9385799" y="4010349"/>
              <a:ext cx="1353923" cy="22574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6667911-5DC7-424E-29DF-CEFB10984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4594" b="38200"/>
            <a:stretch/>
          </p:blipFill>
          <p:spPr>
            <a:xfrm>
              <a:off x="9385799" y="3754040"/>
              <a:ext cx="1353923" cy="15106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2A58457-DE76-16FB-1DA0-E803BF5E9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4594" b="38200"/>
            <a:stretch/>
          </p:blipFill>
          <p:spPr>
            <a:xfrm>
              <a:off x="9385799" y="3894581"/>
              <a:ext cx="1353923" cy="15106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BB05F31-3C0E-5E95-9797-B70609002C67}"/>
              </a:ext>
            </a:extLst>
          </p:cNvPr>
          <p:cNvSpPr txBox="1"/>
          <p:nvPr/>
        </p:nvSpPr>
        <p:spPr>
          <a:xfrm>
            <a:off x="5970175" y="924390"/>
            <a:ext cx="782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5460348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3B55A-86E9-02F0-5750-A78AA39AB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25C06D7-EE21-A9DC-E0C7-5651AA7664FC}"/>
              </a:ext>
            </a:extLst>
          </p:cNvPr>
          <p:cNvSpPr txBox="1"/>
          <p:nvPr/>
        </p:nvSpPr>
        <p:spPr>
          <a:xfrm>
            <a:off x="0" y="0"/>
            <a:ext cx="8107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”The height of the robot is 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h</a:t>
            </a:r>
            <a:r>
              <a:rPr lang="en-US" sz="3200" b="1" dirty="0"/>
              <a:t> cm”</a:t>
            </a:r>
            <a:r>
              <a:rPr lang="en-US" sz="3200" dirty="0"/>
              <a:t> (proposition)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77A95B-3E76-BD3C-71BD-4555D0F0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85408" y="2795161"/>
            <a:ext cx="1489315" cy="160934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1568713-353B-B340-F307-DDA80255D570}"/>
              </a:ext>
            </a:extLst>
          </p:cNvPr>
          <p:cNvSpPr/>
          <p:nvPr/>
        </p:nvSpPr>
        <p:spPr>
          <a:xfrm>
            <a:off x="2683991" y="1464139"/>
            <a:ext cx="1051560" cy="457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A0131F-094E-2ECF-3C8D-292B490A5982}"/>
              </a:ext>
            </a:extLst>
          </p:cNvPr>
          <p:cNvSpPr/>
          <p:nvPr/>
        </p:nvSpPr>
        <p:spPr>
          <a:xfrm>
            <a:off x="2694383" y="3564199"/>
            <a:ext cx="1051560" cy="4572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1249E23-D1DE-3301-1A18-BB3E66F6A155}"/>
              </a:ext>
            </a:extLst>
          </p:cNvPr>
          <p:cNvSpPr/>
          <p:nvPr/>
        </p:nvSpPr>
        <p:spPr>
          <a:xfrm>
            <a:off x="2694383" y="5664259"/>
            <a:ext cx="1051560" cy="4572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30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9C5B9DE-3560-E757-D81C-E6F08440F6A5}"/>
              </a:ext>
            </a:extLst>
          </p:cNvPr>
          <p:cNvGrpSpPr>
            <a:grpSpLocks noChangeAspect="1"/>
          </p:cNvGrpSpPr>
          <p:nvPr/>
        </p:nvGrpSpPr>
        <p:grpSpPr>
          <a:xfrm>
            <a:off x="1185256" y="809838"/>
            <a:ext cx="1490472" cy="1308601"/>
            <a:chOff x="7516452" y="1691852"/>
            <a:chExt cx="1353923" cy="118871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1ED1E35-BEE7-E105-E322-297538BEA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47389" b="45406"/>
            <a:stretch/>
          </p:blipFill>
          <p:spPr>
            <a:xfrm>
              <a:off x="7516452" y="2515199"/>
              <a:ext cx="1353923" cy="1510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43B4254-F39E-7FB0-8EFE-8E8191F0C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b="60729"/>
            <a:stretch/>
          </p:blipFill>
          <p:spPr>
            <a:xfrm>
              <a:off x="7516452" y="1691852"/>
              <a:ext cx="1353923" cy="82334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87222ED-80D4-2324-3198-909A68E0B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9014" b="30218"/>
            <a:stretch/>
          </p:blipFill>
          <p:spPr>
            <a:xfrm>
              <a:off x="7516452" y="2654817"/>
              <a:ext cx="1353923" cy="22574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CF7BAA4-2070-2431-2395-6693D7B6332E}"/>
              </a:ext>
            </a:extLst>
          </p:cNvPr>
          <p:cNvGrpSpPr/>
          <p:nvPr/>
        </p:nvGrpSpPr>
        <p:grpSpPr>
          <a:xfrm>
            <a:off x="1185256" y="4920890"/>
            <a:ext cx="1489314" cy="1943938"/>
            <a:chOff x="9385799" y="2468880"/>
            <a:chExt cx="1353923" cy="176721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4E800C9-664D-8A82-86BC-120FAFE9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4594" b="38200"/>
            <a:stretch/>
          </p:blipFill>
          <p:spPr>
            <a:xfrm>
              <a:off x="9385799" y="3602978"/>
              <a:ext cx="1353923" cy="15106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BCF9D29-E57F-C509-5F0C-3AA036146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-1" b="45406"/>
            <a:stretch/>
          </p:blipFill>
          <p:spPr>
            <a:xfrm>
              <a:off x="9385799" y="2468880"/>
              <a:ext cx="1353923" cy="114461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04F1C49-ABE6-C5EF-445D-E4427D9DB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9014" b="30218"/>
            <a:stretch/>
          </p:blipFill>
          <p:spPr>
            <a:xfrm>
              <a:off x="9385799" y="4010349"/>
              <a:ext cx="1353923" cy="2257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BDF5924-D59F-F66B-F4B9-7E9D32A41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4594" b="38200"/>
            <a:stretch/>
          </p:blipFill>
          <p:spPr>
            <a:xfrm>
              <a:off x="9385799" y="3754040"/>
              <a:ext cx="1353923" cy="15106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0A52E9B-9601-5BDF-A4E2-82371CD8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4594" b="38200"/>
            <a:stretch/>
          </p:blipFill>
          <p:spPr>
            <a:xfrm>
              <a:off x="9385799" y="3894581"/>
              <a:ext cx="1353923" cy="15106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49F6119-30BC-CBCC-3381-9B2C5B78C775}"/>
              </a:ext>
            </a:extLst>
          </p:cNvPr>
          <p:cNvSpPr txBox="1"/>
          <p:nvPr/>
        </p:nvSpPr>
        <p:spPr>
          <a:xfrm>
            <a:off x="5970175" y="924390"/>
            <a:ext cx="1617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H = 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5286071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65E3D-ED10-D3FB-05FC-5C9A60A04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0046AB6-616E-3D12-E8C9-E96F1BCF021B}"/>
              </a:ext>
            </a:extLst>
          </p:cNvPr>
          <p:cNvSpPr txBox="1"/>
          <p:nvPr/>
        </p:nvSpPr>
        <p:spPr>
          <a:xfrm>
            <a:off x="0" y="0"/>
            <a:ext cx="8107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”The height of the robot is 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h</a:t>
            </a:r>
            <a:r>
              <a:rPr lang="en-US" sz="3200" b="1" dirty="0"/>
              <a:t> cm”</a:t>
            </a:r>
            <a:r>
              <a:rPr lang="en-US" sz="3200" dirty="0"/>
              <a:t> (proposition)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F296C-6F85-23C2-EB0A-D6876247C3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85408" y="2795161"/>
            <a:ext cx="1489315" cy="160934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E71A4F-1D4C-12C7-D5C9-5E2ED06B933E}"/>
              </a:ext>
            </a:extLst>
          </p:cNvPr>
          <p:cNvSpPr/>
          <p:nvPr/>
        </p:nvSpPr>
        <p:spPr>
          <a:xfrm>
            <a:off x="2683991" y="1464139"/>
            <a:ext cx="1051560" cy="457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75A08E5-9E5E-5A38-79C7-872E9F919B8D}"/>
              </a:ext>
            </a:extLst>
          </p:cNvPr>
          <p:cNvSpPr/>
          <p:nvPr/>
        </p:nvSpPr>
        <p:spPr>
          <a:xfrm>
            <a:off x="2694383" y="3564199"/>
            <a:ext cx="1051560" cy="4572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8CB1CA6-7121-DDA6-063A-E85CD27161B5}"/>
              </a:ext>
            </a:extLst>
          </p:cNvPr>
          <p:cNvSpPr/>
          <p:nvPr/>
        </p:nvSpPr>
        <p:spPr>
          <a:xfrm>
            <a:off x="2694383" y="5664259"/>
            <a:ext cx="1051560" cy="4572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30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EEF6ED-681F-1B2D-510D-42A8BDE61DB2}"/>
              </a:ext>
            </a:extLst>
          </p:cNvPr>
          <p:cNvGrpSpPr>
            <a:grpSpLocks noChangeAspect="1"/>
          </p:cNvGrpSpPr>
          <p:nvPr/>
        </p:nvGrpSpPr>
        <p:grpSpPr>
          <a:xfrm>
            <a:off x="1185256" y="809838"/>
            <a:ext cx="1490472" cy="1308601"/>
            <a:chOff x="7516452" y="1691852"/>
            <a:chExt cx="1353923" cy="118871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2728D9F-E588-2AB6-E898-5DB325564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47389" b="45406"/>
            <a:stretch/>
          </p:blipFill>
          <p:spPr>
            <a:xfrm>
              <a:off x="7516452" y="2515199"/>
              <a:ext cx="1353923" cy="15106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6989270-6AA1-1BEE-BECC-116C82C93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b="60729"/>
            <a:stretch/>
          </p:blipFill>
          <p:spPr>
            <a:xfrm>
              <a:off x="7516452" y="1691852"/>
              <a:ext cx="1353923" cy="82334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10186A9-E0EB-F586-8317-54D0260F0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9014" b="30218"/>
            <a:stretch/>
          </p:blipFill>
          <p:spPr>
            <a:xfrm>
              <a:off x="7516452" y="2654817"/>
              <a:ext cx="1353923" cy="22574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95F0611-5FF0-8547-4F89-41AC457C4A44}"/>
              </a:ext>
            </a:extLst>
          </p:cNvPr>
          <p:cNvGrpSpPr/>
          <p:nvPr/>
        </p:nvGrpSpPr>
        <p:grpSpPr>
          <a:xfrm>
            <a:off x="1185256" y="4920890"/>
            <a:ext cx="1489314" cy="1943938"/>
            <a:chOff x="9385799" y="2468880"/>
            <a:chExt cx="1353923" cy="176721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E1DF907-C904-5398-A2CD-3C107B6A6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4594" b="38200"/>
            <a:stretch/>
          </p:blipFill>
          <p:spPr>
            <a:xfrm>
              <a:off x="9385799" y="3602978"/>
              <a:ext cx="1353923" cy="15106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4388214-9C66-655B-1BB1-4143508B2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-1" b="45406"/>
            <a:stretch/>
          </p:blipFill>
          <p:spPr>
            <a:xfrm>
              <a:off x="9385799" y="2468880"/>
              <a:ext cx="1353923" cy="1144619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2DF2E25-5A3E-ADC8-DD33-A34C6A08D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9014" b="30218"/>
            <a:stretch/>
          </p:blipFill>
          <p:spPr>
            <a:xfrm>
              <a:off x="9385799" y="4010349"/>
              <a:ext cx="1353923" cy="225749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5DCF8FF-6843-7ADA-97B5-D9C21E767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4594" b="38200"/>
            <a:stretch/>
          </p:blipFill>
          <p:spPr>
            <a:xfrm>
              <a:off x="9385799" y="3754040"/>
              <a:ext cx="1353923" cy="15106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45ACC75-C07C-FC9D-6B56-D2FBBBCF5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4594" b="38200"/>
            <a:stretch/>
          </p:blipFill>
          <p:spPr>
            <a:xfrm>
              <a:off x="9385799" y="3894581"/>
              <a:ext cx="1353923" cy="15106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8A22BD4-2282-8A09-EEAD-9B4BE9814BDE}"/>
              </a:ext>
            </a:extLst>
          </p:cNvPr>
          <p:cNvSpPr txBox="1"/>
          <p:nvPr/>
        </p:nvSpPr>
        <p:spPr>
          <a:xfrm>
            <a:off x="5970175" y="924390"/>
            <a:ext cx="702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7488474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FD9C4-7D23-383D-F817-76897E70F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FA79F557-7C76-0412-65E9-911962C5B489}"/>
              </a:ext>
            </a:extLst>
          </p:cNvPr>
          <p:cNvSpPr txBox="1"/>
          <p:nvPr/>
        </p:nvSpPr>
        <p:spPr>
          <a:xfrm>
            <a:off x="0" y="0"/>
            <a:ext cx="8279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”The height of the robot is 10 cm”</a:t>
            </a:r>
            <a:r>
              <a:rPr lang="en-US" sz="3200" dirty="0"/>
              <a:t> (proposition)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8DA58C-6C31-AF7A-E8E3-B2817CBA95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85408" y="2795161"/>
            <a:ext cx="1489315" cy="160934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931B20-EFAE-23DE-1805-AD4C34C7FA76}"/>
              </a:ext>
            </a:extLst>
          </p:cNvPr>
          <p:cNvSpPr/>
          <p:nvPr/>
        </p:nvSpPr>
        <p:spPr>
          <a:xfrm>
            <a:off x="2683991" y="1464139"/>
            <a:ext cx="1051560" cy="4572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305E15-BA22-5168-4554-2D5C2F8DA3C1}"/>
              </a:ext>
            </a:extLst>
          </p:cNvPr>
          <p:cNvSpPr/>
          <p:nvPr/>
        </p:nvSpPr>
        <p:spPr>
          <a:xfrm>
            <a:off x="2694383" y="3564199"/>
            <a:ext cx="1051560" cy="4572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C5B9CA5-90BF-17C3-D99D-9A27312FEB1D}"/>
              </a:ext>
            </a:extLst>
          </p:cNvPr>
          <p:cNvSpPr/>
          <p:nvPr/>
        </p:nvSpPr>
        <p:spPr>
          <a:xfrm>
            <a:off x="2694383" y="5664259"/>
            <a:ext cx="1051560" cy="45720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30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AE0D240-879D-B182-616F-851748AD3E50}"/>
              </a:ext>
            </a:extLst>
          </p:cNvPr>
          <p:cNvGrpSpPr>
            <a:grpSpLocks noChangeAspect="1"/>
          </p:cNvGrpSpPr>
          <p:nvPr/>
        </p:nvGrpSpPr>
        <p:grpSpPr>
          <a:xfrm>
            <a:off x="1185256" y="809838"/>
            <a:ext cx="1490472" cy="1308601"/>
            <a:chOff x="7516452" y="1691852"/>
            <a:chExt cx="1353923" cy="118871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76C1025-23F8-A4CE-DE2E-3D16212F1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47389" b="45406"/>
            <a:stretch/>
          </p:blipFill>
          <p:spPr>
            <a:xfrm>
              <a:off x="7516452" y="2515199"/>
              <a:ext cx="1353923" cy="15106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206233A-8F50-307A-ACBD-E089454DE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b="60729"/>
            <a:stretch/>
          </p:blipFill>
          <p:spPr>
            <a:xfrm>
              <a:off x="7516452" y="1691852"/>
              <a:ext cx="1353923" cy="823347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543486-04CE-A518-D57B-4A24B294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9014" b="30218"/>
            <a:stretch/>
          </p:blipFill>
          <p:spPr>
            <a:xfrm>
              <a:off x="7516452" y="2654817"/>
              <a:ext cx="1353923" cy="225749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AC4F301-0EDC-2835-AB93-0036FD794F93}"/>
              </a:ext>
            </a:extLst>
          </p:cNvPr>
          <p:cNvGrpSpPr/>
          <p:nvPr/>
        </p:nvGrpSpPr>
        <p:grpSpPr>
          <a:xfrm>
            <a:off x="1185256" y="4920890"/>
            <a:ext cx="1489314" cy="1943938"/>
            <a:chOff x="9385799" y="2468880"/>
            <a:chExt cx="1353923" cy="1767218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69BAAE8-BA34-58F6-5ED3-B8E8B97E0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4594" b="38200"/>
            <a:stretch/>
          </p:blipFill>
          <p:spPr>
            <a:xfrm>
              <a:off x="9385799" y="3602978"/>
              <a:ext cx="1353923" cy="15106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32950E3-BE69-D72C-D2EA-A619F2025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-1" b="45406"/>
            <a:stretch/>
          </p:blipFill>
          <p:spPr>
            <a:xfrm>
              <a:off x="9385799" y="2468880"/>
              <a:ext cx="1353923" cy="114461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7EA9541E-4124-D56A-B732-FB15B9A35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9014" b="30218"/>
            <a:stretch/>
          </p:blipFill>
          <p:spPr>
            <a:xfrm>
              <a:off x="9385799" y="4010349"/>
              <a:ext cx="1353923" cy="22574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B8CEF49-8E56-16EC-9CE9-BC0682274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4594" b="38200"/>
            <a:stretch/>
          </p:blipFill>
          <p:spPr>
            <a:xfrm>
              <a:off x="9385799" y="3754040"/>
              <a:ext cx="1353923" cy="15106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7F73A7B-276D-3A92-49AF-505D448F1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54594" b="38200"/>
            <a:stretch/>
          </p:blipFill>
          <p:spPr>
            <a:xfrm>
              <a:off x="9385799" y="3894581"/>
              <a:ext cx="1353923" cy="151062"/>
            </a:xfrm>
            <a:prstGeom prst="rect">
              <a:avLst/>
            </a:prstGeom>
          </p:spPr>
        </p:pic>
      </p:grp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D3C4C69D-DCD2-2333-5F75-C2CBBA8AE0E4}"/>
              </a:ext>
            </a:extLst>
          </p:cNvPr>
          <p:cNvSpPr/>
          <p:nvPr/>
        </p:nvSpPr>
        <p:spPr>
          <a:xfrm>
            <a:off x="2682959" y="1464139"/>
            <a:ext cx="1051560" cy="457200"/>
          </a:xfrm>
          <a:prstGeom prst="roundRect">
            <a:avLst/>
          </a:prstGeom>
          <a:solidFill>
            <a:srgbClr val="1A9E2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B9A7E635-77D6-EA90-334D-F3C7BB0CE877}"/>
              </a:ext>
            </a:extLst>
          </p:cNvPr>
          <p:cNvSpPr/>
          <p:nvPr/>
        </p:nvSpPr>
        <p:spPr>
          <a:xfrm>
            <a:off x="2693351" y="356419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7FE243D-77DE-78F5-F9E3-1AE0E7B4308C}"/>
              </a:ext>
            </a:extLst>
          </p:cNvPr>
          <p:cNvSpPr/>
          <p:nvPr/>
        </p:nvSpPr>
        <p:spPr>
          <a:xfrm>
            <a:off x="2693351" y="566425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2A22E4-DB3C-186E-ADF1-056CE28677F9}"/>
              </a:ext>
            </a:extLst>
          </p:cNvPr>
          <p:cNvSpPr txBox="1"/>
          <p:nvPr/>
        </p:nvSpPr>
        <p:spPr>
          <a:xfrm>
            <a:off x="5970175" y="924390"/>
            <a:ext cx="1808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H = 10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232628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1C8A6-2868-3AFE-2814-C6BF70A75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ED7729-5D06-3647-B312-73114B5EAA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85408" y="2795161"/>
            <a:ext cx="1489315" cy="1609344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CE68421D-049E-3CF1-B69D-42928087C6B3}"/>
              </a:ext>
            </a:extLst>
          </p:cNvPr>
          <p:cNvGrpSpPr>
            <a:grpSpLocks noChangeAspect="1"/>
          </p:cNvGrpSpPr>
          <p:nvPr/>
        </p:nvGrpSpPr>
        <p:grpSpPr>
          <a:xfrm>
            <a:off x="992805" y="4921972"/>
            <a:ext cx="1874520" cy="1623656"/>
            <a:chOff x="9007359" y="2330990"/>
            <a:chExt cx="1689090" cy="146304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0EA1052-CD7A-8EEC-1034-DB69C5825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1067" t="27868" b="36521"/>
            <a:stretch/>
          </p:blipFill>
          <p:spPr>
            <a:xfrm>
              <a:off x="10210279" y="2914258"/>
              <a:ext cx="486170" cy="74662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8B1500F-29BC-09BC-20D6-9ADF5577C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27868" r="15945" b="36521"/>
            <a:stretch/>
          </p:blipFill>
          <p:spPr>
            <a:xfrm>
              <a:off x="9007359" y="2914258"/>
              <a:ext cx="486170" cy="74662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56D6748-BA53-C055-D2A9-E1B6881B3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7868" r="11002" b="36521"/>
            <a:stretch/>
          </p:blipFill>
          <p:spPr>
            <a:xfrm>
              <a:off x="9772208" y="2915765"/>
              <a:ext cx="159391" cy="74662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D74D448-8097-3336-70E1-7395C757D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b="72108"/>
            <a:stretch/>
          </p:blipFill>
          <p:spPr>
            <a:xfrm>
              <a:off x="9176259" y="2330990"/>
              <a:ext cx="1353923" cy="58477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C35D6AE-8066-1CDE-287D-6E66B0993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5078" t="63646" r="9825" b="30003"/>
            <a:stretch/>
          </p:blipFill>
          <p:spPr>
            <a:xfrm>
              <a:off x="9714539" y="3660878"/>
              <a:ext cx="277363" cy="13315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42C789D-359D-F2FC-EB43-6A2C3A263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9855" r="11002" b="36521"/>
            <a:stretch/>
          </p:blipFill>
          <p:spPr>
            <a:xfrm>
              <a:off x="9918231" y="2955925"/>
              <a:ext cx="159391" cy="70495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6275540-C855-4E1B-9ACE-8B45F5A14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9855" r="11002" b="36521"/>
            <a:stretch/>
          </p:blipFill>
          <p:spPr>
            <a:xfrm>
              <a:off x="9626185" y="2955925"/>
              <a:ext cx="159391" cy="704953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1132C7E-040A-3A13-33DB-27B77A38A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9855" r="11002" b="36521"/>
            <a:stretch/>
          </p:blipFill>
          <p:spPr>
            <a:xfrm>
              <a:off x="10064255" y="2955925"/>
              <a:ext cx="159391" cy="70495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CCE8CE2-EF05-1134-D7F0-13AED20BA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9855" r="11002" b="36521"/>
            <a:stretch/>
          </p:blipFill>
          <p:spPr>
            <a:xfrm>
              <a:off x="9480161" y="2956028"/>
              <a:ext cx="159391" cy="70495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C7D0669-FCEA-6B0B-5A77-5357676D9D8D}"/>
              </a:ext>
            </a:extLst>
          </p:cNvPr>
          <p:cNvSpPr txBox="1"/>
          <p:nvPr/>
        </p:nvSpPr>
        <p:spPr>
          <a:xfrm>
            <a:off x="0" y="0"/>
            <a:ext cx="83499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”What is the weight (g) of the robot?”</a:t>
            </a:r>
            <a:r>
              <a:rPr lang="en-US" sz="3200" dirty="0"/>
              <a:t> (variable)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5D7CEA4-FFA8-E6D3-8EEE-182471A45907}"/>
              </a:ext>
            </a:extLst>
          </p:cNvPr>
          <p:cNvSpPr/>
          <p:nvPr/>
        </p:nvSpPr>
        <p:spPr>
          <a:xfrm>
            <a:off x="2683991" y="1464139"/>
            <a:ext cx="10515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EF4E828-C5D5-B895-AD8C-1EE13F871EBF}"/>
              </a:ext>
            </a:extLst>
          </p:cNvPr>
          <p:cNvSpPr/>
          <p:nvPr/>
        </p:nvSpPr>
        <p:spPr>
          <a:xfrm>
            <a:off x="2694383" y="3564199"/>
            <a:ext cx="1051560" cy="4572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9922D0A-B421-91D6-A4EA-4D81183812C8}"/>
              </a:ext>
            </a:extLst>
          </p:cNvPr>
          <p:cNvSpPr/>
          <p:nvPr/>
        </p:nvSpPr>
        <p:spPr>
          <a:xfrm>
            <a:off x="2694383" y="5664259"/>
            <a:ext cx="105156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60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FC72FF5-D9EC-04FB-A4D9-88A659BD53CF}"/>
              </a:ext>
            </a:extLst>
          </p:cNvPr>
          <p:cNvGrpSpPr>
            <a:grpSpLocks noChangeAspect="1"/>
          </p:cNvGrpSpPr>
          <p:nvPr/>
        </p:nvGrpSpPr>
        <p:grpSpPr>
          <a:xfrm>
            <a:off x="1180247" y="712801"/>
            <a:ext cx="1490472" cy="1610593"/>
            <a:chOff x="7577281" y="2332497"/>
            <a:chExt cx="1353923" cy="146304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B3FE16-3DA9-53A9-D9F6-E59B88BAFD70}"/>
                </a:ext>
              </a:extLst>
            </p:cNvPr>
            <p:cNvGrpSpPr/>
            <p:nvPr/>
          </p:nvGrpSpPr>
          <p:grpSpPr>
            <a:xfrm>
              <a:off x="7688377" y="2917272"/>
              <a:ext cx="1131731" cy="746620"/>
              <a:chOff x="7667604" y="2917272"/>
              <a:chExt cx="1131731" cy="74662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73CB7B0-4199-6ABE-06D1-73AC7A74A8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067" t="27868" b="36521"/>
              <a:stretch/>
            </p:blipFill>
            <p:spPr>
              <a:xfrm>
                <a:off x="8313165" y="2917272"/>
                <a:ext cx="486170" cy="74662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89E81F9-578B-2FDE-DFEF-6ADB44217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5122" t="27868" r="15945" b="36521"/>
              <a:stretch/>
            </p:blipFill>
            <p:spPr>
              <a:xfrm>
                <a:off x="7667604" y="2917272"/>
                <a:ext cx="486170" cy="74662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CA14ED1-04BC-A7DB-C70C-7AEA879DDD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6069" t="27868" r="11002" b="36521"/>
              <a:stretch/>
            </p:blipFill>
            <p:spPr>
              <a:xfrm>
                <a:off x="8153774" y="2917272"/>
                <a:ext cx="159391" cy="746620"/>
              </a:xfrm>
              <a:prstGeom prst="rect">
                <a:avLst/>
              </a:prstGeom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5576EE2-67D8-F307-3C80-5E53CDDE5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b="72108"/>
            <a:stretch/>
          </p:blipFill>
          <p:spPr>
            <a:xfrm>
              <a:off x="7577281" y="2332497"/>
              <a:ext cx="1353923" cy="58477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C55EB66-1196-5CCF-92ED-DB0A4EA38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5078" t="63646" r="9825" b="30003"/>
            <a:stretch/>
          </p:blipFill>
          <p:spPr>
            <a:xfrm>
              <a:off x="8115561" y="3662385"/>
              <a:ext cx="277363" cy="133152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A121484-9F6F-8C22-5E35-54C08C1FD570}"/>
              </a:ext>
            </a:extLst>
          </p:cNvPr>
          <p:cNvSpPr txBox="1"/>
          <p:nvPr/>
        </p:nvSpPr>
        <p:spPr>
          <a:xfrm>
            <a:off x="5970175" y="924390"/>
            <a:ext cx="896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0616090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29EE5-E6A5-7192-5714-243CE77C2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EFB64BD-6F04-F929-BBBA-DA670B92303C}"/>
              </a:ext>
            </a:extLst>
          </p:cNvPr>
          <p:cNvSpPr txBox="1"/>
          <p:nvPr/>
        </p:nvSpPr>
        <p:spPr>
          <a:xfrm>
            <a:off x="0" y="-2159"/>
            <a:ext cx="74585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”The weight of the robot is 🤔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 </a:t>
            </a:r>
            <a:r>
              <a:rPr lang="en-US" sz="3200" b="1" dirty="0"/>
              <a:t>g”</a:t>
            </a:r>
            <a:r>
              <a:rPr lang="en-US" sz="3200" dirty="0"/>
              <a:t> (variable)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9915B-9036-9309-6F6F-7678B3F5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85404" y="2795161"/>
            <a:ext cx="1489315" cy="160934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85C5AE9-9B77-B67D-B8C3-FFF2D89B8869}"/>
              </a:ext>
            </a:extLst>
          </p:cNvPr>
          <p:cNvGrpSpPr>
            <a:grpSpLocks noChangeAspect="1"/>
          </p:cNvGrpSpPr>
          <p:nvPr/>
        </p:nvGrpSpPr>
        <p:grpSpPr>
          <a:xfrm>
            <a:off x="992801" y="4921972"/>
            <a:ext cx="1874520" cy="1623656"/>
            <a:chOff x="9007359" y="2330990"/>
            <a:chExt cx="1689090" cy="14630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F50C34-AD23-F526-5973-7571C1515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1067" t="27868" b="36521"/>
            <a:stretch/>
          </p:blipFill>
          <p:spPr>
            <a:xfrm>
              <a:off x="10210279" y="2914258"/>
              <a:ext cx="486170" cy="7466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7CC746B-A9F2-E4B2-7656-F504B335C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27868" r="15945" b="36521"/>
            <a:stretch/>
          </p:blipFill>
          <p:spPr>
            <a:xfrm>
              <a:off x="9007359" y="2914258"/>
              <a:ext cx="486170" cy="7466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F1F464F-E775-9B3B-DF23-B9675D3BD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7868" r="11002" b="36521"/>
            <a:stretch/>
          </p:blipFill>
          <p:spPr>
            <a:xfrm>
              <a:off x="9772208" y="2915765"/>
              <a:ext cx="159391" cy="7466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E214543-64E6-7920-0F26-C3A0BB06E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b="72108"/>
            <a:stretch/>
          </p:blipFill>
          <p:spPr>
            <a:xfrm>
              <a:off x="9176259" y="2330990"/>
              <a:ext cx="1353923" cy="58477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08BC6D8-ADAF-F82D-B067-C207D63D3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5078" t="63646" r="9825" b="30003"/>
            <a:stretch/>
          </p:blipFill>
          <p:spPr>
            <a:xfrm>
              <a:off x="9714539" y="3660878"/>
              <a:ext cx="277363" cy="13315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D4506E2-4F16-69DF-09CB-674926640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9855" r="11002" b="36521"/>
            <a:stretch/>
          </p:blipFill>
          <p:spPr>
            <a:xfrm>
              <a:off x="9918231" y="2955925"/>
              <a:ext cx="159391" cy="70495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75105F9-9375-BF91-AB1B-E0DCFAB03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9855" r="11002" b="36521"/>
            <a:stretch/>
          </p:blipFill>
          <p:spPr>
            <a:xfrm>
              <a:off x="9626185" y="2955925"/>
              <a:ext cx="159391" cy="70495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41AC5D3-2E24-17C9-E780-A322781A2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9855" r="11002" b="36521"/>
            <a:stretch/>
          </p:blipFill>
          <p:spPr>
            <a:xfrm>
              <a:off x="10064255" y="2955925"/>
              <a:ext cx="159391" cy="70495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1DDC13D-6F7E-25B8-39B2-AFD1CE689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9855" r="11002" b="36521"/>
            <a:stretch/>
          </p:blipFill>
          <p:spPr>
            <a:xfrm>
              <a:off x="9480161" y="2956028"/>
              <a:ext cx="159391" cy="704953"/>
            </a:xfrm>
            <a:prstGeom prst="rect">
              <a:avLst/>
            </a:prstGeom>
          </p:spPr>
        </p:pic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6138DB8-DC91-9829-5AEF-D2EFACDD849A}"/>
              </a:ext>
            </a:extLst>
          </p:cNvPr>
          <p:cNvSpPr/>
          <p:nvPr/>
        </p:nvSpPr>
        <p:spPr>
          <a:xfrm>
            <a:off x="2683987" y="1464139"/>
            <a:ext cx="10515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45BFCCC-5B56-43A0-A8CB-9E6FEF614FC6}"/>
              </a:ext>
            </a:extLst>
          </p:cNvPr>
          <p:cNvSpPr/>
          <p:nvPr/>
        </p:nvSpPr>
        <p:spPr>
          <a:xfrm>
            <a:off x="2694379" y="3564199"/>
            <a:ext cx="1051560" cy="4572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F37EE7A9-E397-1008-FD8E-1ED3B9BB29A2}"/>
              </a:ext>
            </a:extLst>
          </p:cNvPr>
          <p:cNvSpPr/>
          <p:nvPr/>
        </p:nvSpPr>
        <p:spPr>
          <a:xfrm>
            <a:off x="2694379" y="5664259"/>
            <a:ext cx="105156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60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9A6FB4A-C843-E6E3-6364-2353A6F7A899}"/>
              </a:ext>
            </a:extLst>
          </p:cNvPr>
          <p:cNvGrpSpPr>
            <a:grpSpLocks noChangeAspect="1"/>
          </p:cNvGrpSpPr>
          <p:nvPr/>
        </p:nvGrpSpPr>
        <p:grpSpPr>
          <a:xfrm>
            <a:off x="1180243" y="712801"/>
            <a:ext cx="1490472" cy="1610593"/>
            <a:chOff x="7577281" y="2332497"/>
            <a:chExt cx="1353923" cy="146304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8807E39-5D89-2D87-A6BD-2EA99755B65B}"/>
                </a:ext>
              </a:extLst>
            </p:cNvPr>
            <p:cNvGrpSpPr/>
            <p:nvPr/>
          </p:nvGrpSpPr>
          <p:grpSpPr>
            <a:xfrm>
              <a:off x="7688377" y="2917272"/>
              <a:ext cx="1131731" cy="746620"/>
              <a:chOff x="7667604" y="2917272"/>
              <a:chExt cx="1131731" cy="746620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E1614FD3-3D29-69AB-7C6B-C47900320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067" t="27868" b="36521"/>
              <a:stretch/>
            </p:blipFill>
            <p:spPr>
              <a:xfrm>
                <a:off x="8313165" y="2917272"/>
                <a:ext cx="486170" cy="746620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B1D208A1-8394-D9EC-A3F5-054B28C61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5122" t="27868" r="15945" b="36521"/>
              <a:stretch/>
            </p:blipFill>
            <p:spPr>
              <a:xfrm>
                <a:off x="7667604" y="2917272"/>
                <a:ext cx="486170" cy="746620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0943957-ED5C-290C-FA7B-EFF2F142C8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6069" t="27868" r="11002" b="36521"/>
              <a:stretch/>
            </p:blipFill>
            <p:spPr>
              <a:xfrm>
                <a:off x="8153774" y="2917272"/>
                <a:ext cx="159391" cy="746620"/>
              </a:xfrm>
              <a:prstGeom prst="rect">
                <a:avLst/>
              </a:prstGeom>
            </p:spPr>
          </p:pic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5456FF5-BCF3-A131-CFE8-BD4E36366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b="72108"/>
            <a:stretch/>
          </p:blipFill>
          <p:spPr>
            <a:xfrm>
              <a:off x="7577281" y="2332497"/>
              <a:ext cx="1353923" cy="58477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D1212F7-DC18-3184-8919-2030C376B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5078" t="63646" r="9825" b="30003"/>
            <a:stretch/>
          </p:blipFill>
          <p:spPr>
            <a:xfrm>
              <a:off x="8115561" y="3662385"/>
              <a:ext cx="277363" cy="13315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A9AB90-9551-EBD8-04C6-DD3F8EEF82FB}"/>
              </a:ext>
            </a:extLst>
          </p:cNvPr>
          <p:cNvSpPr txBox="1"/>
          <p:nvPr/>
        </p:nvSpPr>
        <p:spPr>
          <a:xfrm>
            <a:off x="5970175" y="924390"/>
            <a:ext cx="896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0322479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11432-194D-AEF0-2E36-3C8C1D53C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1ED3474-0533-FF4D-B9F9-0E3683891498}"/>
              </a:ext>
            </a:extLst>
          </p:cNvPr>
          <p:cNvSpPr txBox="1"/>
          <p:nvPr/>
        </p:nvSpPr>
        <p:spPr>
          <a:xfrm>
            <a:off x="0" y="-2159"/>
            <a:ext cx="7897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”The weight of the robot is 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w</a:t>
            </a:r>
            <a:r>
              <a:rPr lang="en-US" sz="3200" b="1" dirty="0"/>
              <a:t> g”</a:t>
            </a:r>
            <a:r>
              <a:rPr lang="en-US" sz="3200" dirty="0"/>
              <a:t> (proposition)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9C593-0422-62B7-C38A-8D076AC2C2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85410" y="2795161"/>
            <a:ext cx="1489315" cy="160934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CF8DB01-A771-221C-FA38-7535CF16C32D}"/>
              </a:ext>
            </a:extLst>
          </p:cNvPr>
          <p:cNvGrpSpPr>
            <a:grpSpLocks noChangeAspect="1"/>
          </p:cNvGrpSpPr>
          <p:nvPr/>
        </p:nvGrpSpPr>
        <p:grpSpPr>
          <a:xfrm>
            <a:off x="992807" y="4921972"/>
            <a:ext cx="1874520" cy="1623656"/>
            <a:chOff x="9007359" y="2330990"/>
            <a:chExt cx="1689090" cy="14630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1DF07DF-A2E8-298A-2910-B495693A7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1067" t="27868" b="36521"/>
            <a:stretch/>
          </p:blipFill>
          <p:spPr>
            <a:xfrm>
              <a:off x="10210279" y="2914258"/>
              <a:ext cx="486170" cy="7466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083C68-A8D1-B2C1-09AE-D69E2234E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27868" r="15945" b="36521"/>
            <a:stretch/>
          </p:blipFill>
          <p:spPr>
            <a:xfrm>
              <a:off x="9007359" y="2914258"/>
              <a:ext cx="486170" cy="7466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C8F8313-9F41-DDF2-CDF8-FF6D4A7EA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7868" r="11002" b="36521"/>
            <a:stretch/>
          </p:blipFill>
          <p:spPr>
            <a:xfrm>
              <a:off x="9772208" y="2915765"/>
              <a:ext cx="159391" cy="7466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7C9D94B-6218-F028-0228-5852A0848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b="72108"/>
            <a:stretch/>
          </p:blipFill>
          <p:spPr>
            <a:xfrm>
              <a:off x="9176259" y="2330990"/>
              <a:ext cx="1353923" cy="58477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202E77F-D690-F467-2636-893D2F97E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5078" t="63646" r="9825" b="30003"/>
            <a:stretch/>
          </p:blipFill>
          <p:spPr>
            <a:xfrm>
              <a:off x="9714539" y="3660878"/>
              <a:ext cx="277363" cy="13315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0FC082D-C033-38F4-0CDF-8EC0E40080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9855" r="11002" b="36521"/>
            <a:stretch/>
          </p:blipFill>
          <p:spPr>
            <a:xfrm>
              <a:off x="9918231" y="2955925"/>
              <a:ext cx="159391" cy="70495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8E2B8DE-81BC-68DE-B4BC-B8A423944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9855" r="11002" b="36521"/>
            <a:stretch/>
          </p:blipFill>
          <p:spPr>
            <a:xfrm>
              <a:off x="9626185" y="2955925"/>
              <a:ext cx="159391" cy="70495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6843721-A0D3-224C-F883-CA2EB8F62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9855" r="11002" b="36521"/>
            <a:stretch/>
          </p:blipFill>
          <p:spPr>
            <a:xfrm>
              <a:off x="10064255" y="2955925"/>
              <a:ext cx="159391" cy="70495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EB14A42-332D-AB36-2466-15EA9DDFE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9855" r="11002" b="36521"/>
            <a:stretch/>
          </p:blipFill>
          <p:spPr>
            <a:xfrm>
              <a:off x="9480161" y="2956028"/>
              <a:ext cx="159391" cy="704953"/>
            </a:xfrm>
            <a:prstGeom prst="rect">
              <a:avLst/>
            </a:prstGeom>
          </p:spPr>
        </p:pic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9E7D29E-E666-B274-8506-D9F9AAE467DE}"/>
              </a:ext>
            </a:extLst>
          </p:cNvPr>
          <p:cNvSpPr/>
          <p:nvPr/>
        </p:nvSpPr>
        <p:spPr>
          <a:xfrm>
            <a:off x="2683993" y="1464139"/>
            <a:ext cx="10515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1E51009E-D7D1-90E9-FAD6-4ACAD57D41DF}"/>
              </a:ext>
            </a:extLst>
          </p:cNvPr>
          <p:cNvSpPr/>
          <p:nvPr/>
        </p:nvSpPr>
        <p:spPr>
          <a:xfrm>
            <a:off x="2694385" y="3564199"/>
            <a:ext cx="1051560" cy="4572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639F2BD-33F8-4E04-DBCD-1335F06FAF41}"/>
              </a:ext>
            </a:extLst>
          </p:cNvPr>
          <p:cNvSpPr/>
          <p:nvPr/>
        </p:nvSpPr>
        <p:spPr>
          <a:xfrm>
            <a:off x="2694385" y="5664259"/>
            <a:ext cx="105156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60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3BCAC2-5E76-A24A-81F7-61205B1B1EBA}"/>
              </a:ext>
            </a:extLst>
          </p:cNvPr>
          <p:cNvGrpSpPr>
            <a:grpSpLocks noChangeAspect="1"/>
          </p:cNvGrpSpPr>
          <p:nvPr/>
        </p:nvGrpSpPr>
        <p:grpSpPr>
          <a:xfrm>
            <a:off x="1180249" y="712801"/>
            <a:ext cx="1490472" cy="1610593"/>
            <a:chOff x="7577281" y="2332497"/>
            <a:chExt cx="1353923" cy="146304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B67E9A9-3DCD-594C-41E9-B6482D2DC257}"/>
                </a:ext>
              </a:extLst>
            </p:cNvPr>
            <p:cNvGrpSpPr/>
            <p:nvPr/>
          </p:nvGrpSpPr>
          <p:grpSpPr>
            <a:xfrm>
              <a:off x="7688377" y="2917272"/>
              <a:ext cx="1131731" cy="746620"/>
              <a:chOff x="7667604" y="2917272"/>
              <a:chExt cx="1131731" cy="746620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A6C95108-F50C-90CF-8008-F8500EBAA0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067" t="27868" b="36521"/>
              <a:stretch/>
            </p:blipFill>
            <p:spPr>
              <a:xfrm>
                <a:off x="8313165" y="2917272"/>
                <a:ext cx="486170" cy="746620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D2AA349-46F0-CA34-ECDD-8A8E9CBB15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5122" t="27868" r="15945" b="36521"/>
              <a:stretch/>
            </p:blipFill>
            <p:spPr>
              <a:xfrm>
                <a:off x="7667604" y="2917272"/>
                <a:ext cx="486170" cy="746620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A91F0070-0360-81D9-1A1C-F0B645A0E7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6069" t="27868" r="11002" b="36521"/>
              <a:stretch/>
            </p:blipFill>
            <p:spPr>
              <a:xfrm>
                <a:off x="8153774" y="2917272"/>
                <a:ext cx="159391" cy="746620"/>
              </a:xfrm>
              <a:prstGeom prst="rect">
                <a:avLst/>
              </a:prstGeom>
            </p:spPr>
          </p:pic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035A273-9A8F-64B5-82D8-AA8A8017B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b="72108"/>
            <a:stretch/>
          </p:blipFill>
          <p:spPr>
            <a:xfrm>
              <a:off x="7577281" y="2332497"/>
              <a:ext cx="1353923" cy="58477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3A35E7B-7366-3E6D-633A-62FEBAAB9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5078" t="63646" r="9825" b="30003"/>
            <a:stretch/>
          </p:blipFill>
          <p:spPr>
            <a:xfrm>
              <a:off x="8115561" y="3662385"/>
              <a:ext cx="277363" cy="13315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2AE3770-44E2-A411-3267-DD81F4D03D23}"/>
              </a:ext>
            </a:extLst>
          </p:cNvPr>
          <p:cNvSpPr txBox="1"/>
          <p:nvPr/>
        </p:nvSpPr>
        <p:spPr>
          <a:xfrm>
            <a:off x="5970175" y="924390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W = 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5922850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5BE20-3FFD-9BC9-3E2B-755A67F75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D88EE92-5359-4497-7BB2-AA91E58F5211}"/>
              </a:ext>
            </a:extLst>
          </p:cNvPr>
          <p:cNvSpPr txBox="1"/>
          <p:nvPr/>
        </p:nvSpPr>
        <p:spPr>
          <a:xfrm>
            <a:off x="0" y="-2159"/>
            <a:ext cx="7897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”The weight of the robot is 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w</a:t>
            </a:r>
            <a:r>
              <a:rPr lang="en-US" sz="3200" b="1" dirty="0"/>
              <a:t> g”</a:t>
            </a:r>
            <a:r>
              <a:rPr lang="en-US" sz="3200" dirty="0"/>
              <a:t> (proposition)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033C7-3EE9-AA6C-3DFE-C39B047E92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85410" y="2795161"/>
            <a:ext cx="1489315" cy="160934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82360D3-0732-FAEF-857A-F7D670D22EAC}"/>
              </a:ext>
            </a:extLst>
          </p:cNvPr>
          <p:cNvGrpSpPr>
            <a:grpSpLocks noChangeAspect="1"/>
          </p:cNvGrpSpPr>
          <p:nvPr/>
        </p:nvGrpSpPr>
        <p:grpSpPr>
          <a:xfrm>
            <a:off x="992807" y="4921972"/>
            <a:ext cx="1874520" cy="1623656"/>
            <a:chOff x="9007359" y="2330990"/>
            <a:chExt cx="1689090" cy="14630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8CE280-5659-2C5F-ECD6-80BDA2834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1067" t="27868" b="36521"/>
            <a:stretch/>
          </p:blipFill>
          <p:spPr>
            <a:xfrm>
              <a:off x="10210279" y="2914258"/>
              <a:ext cx="486170" cy="74662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8FB8D1A-EED9-4DDE-6A3B-3ED7B2EA0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27868" r="15945" b="36521"/>
            <a:stretch/>
          </p:blipFill>
          <p:spPr>
            <a:xfrm>
              <a:off x="9007359" y="2914258"/>
              <a:ext cx="486170" cy="7466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8B0B003-0967-119D-CBBA-6F7703F38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7868" r="11002" b="36521"/>
            <a:stretch/>
          </p:blipFill>
          <p:spPr>
            <a:xfrm>
              <a:off x="9772208" y="2915765"/>
              <a:ext cx="159391" cy="74662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A6473E-0CCB-606A-22A7-9013C041E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b="72108"/>
            <a:stretch/>
          </p:blipFill>
          <p:spPr>
            <a:xfrm>
              <a:off x="9176259" y="2330990"/>
              <a:ext cx="1353923" cy="58477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CA1C8BB-489D-AE37-62E2-F95DB8096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5078" t="63646" r="9825" b="30003"/>
            <a:stretch/>
          </p:blipFill>
          <p:spPr>
            <a:xfrm>
              <a:off x="9714539" y="3660878"/>
              <a:ext cx="277363" cy="13315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C7CAE5A-D462-4C54-B7C1-63A268C71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9855" r="11002" b="36521"/>
            <a:stretch/>
          </p:blipFill>
          <p:spPr>
            <a:xfrm>
              <a:off x="9918231" y="2955925"/>
              <a:ext cx="159391" cy="704953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96BFB72-0774-69FC-08F3-960AD574C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9855" r="11002" b="36521"/>
            <a:stretch/>
          </p:blipFill>
          <p:spPr>
            <a:xfrm>
              <a:off x="9626185" y="2955925"/>
              <a:ext cx="159391" cy="70495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9A0CFB2-3231-6F6D-2D2F-44C8DD93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9855" r="11002" b="36521"/>
            <a:stretch/>
          </p:blipFill>
          <p:spPr>
            <a:xfrm>
              <a:off x="10064255" y="2955925"/>
              <a:ext cx="159391" cy="704953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D6065D5-CBD4-7AC0-0609-4287D970C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9855" r="11002" b="36521"/>
            <a:stretch/>
          </p:blipFill>
          <p:spPr>
            <a:xfrm>
              <a:off x="9480161" y="2956028"/>
              <a:ext cx="159391" cy="704953"/>
            </a:xfrm>
            <a:prstGeom prst="rect">
              <a:avLst/>
            </a:prstGeom>
          </p:spPr>
        </p:pic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A2FFC2BB-8C14-9D86-E284-378CE67E5DF8}"/>
              </a:ext>
            </a:extLst>
          </p:cNvPr>
          <p:cNvSpPr/>
          <p:nvPr/>
        </p:nvSpPr>
        <p:spPr>
          <a:xfrm>
            <a:off x="2683993" y="1464139"/>
            <a:ext cx="10515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E23C07B-3698-083E-1CE5-FB35F1BBEF10}"/>
              </a:ext>
            </a:extLst>
          </p:cNvPr>
          <p:cNvSpPr/>
          <p:nvPr/>
        </p:nvSpPr>
        <p:spPr>
          <a:xfrm>
            <a:off x="2694385" y="3564199"/>
            <a:ext cx="1051560" cy="4572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888B76E9-B845-4E37-226C-3AB790449393}"/>
              </a:ext>
            </a:extLst>
          </p:cNvPr>
          <p:cNvSpPr/>
          <p:nvPr/>
        </p:nvSpPr>
        <p:spPr>
          <a:xfrm>
            <a:off x="2694385" y="5664259"/>
            <a:ext cx="105156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60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8823D0D-6A3B-3037-6070-7FD5F21E4CFA}"/>
              </a:ext>
            </a:extLst>
          </p:cNvPr>
          <p:cNvGrpSpPr>
            <a:grpSpLocks noChangeAspect="1"/>
          </p:cNvGrpSpPr>
          <p:nvPr/>
        </p:nvGrpSpPr>
        <p:grpSpPr>
          <a:xfrm>
            <a:off x="1180249" y="712801"/>
            <a:ext cx="1490472" cy="1610593"/>
            <a:chOff x="7577281" y="2332497"/>
            <a:chExt cx="1353923" cy="146304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B82E41F-2A72-2DDA-B262-8F481DC81AE9}"/>
                </a:ext>
              </a:extLst>
            </p:cNvPr>
            <p:cNvGrpSpPr/>
            <p:nvPr/>
          </p:nvGrpSpPr>
          <p:grpSpPr>
            <a:xfrm>
              <a:off x="7688377" y="2917272"/>
              <a:ext cx="1131731" cy="746620"/>
              <a:chOff x="7667604" y="2917272"/>
              <a:chExt cx="1131731" cy="746620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44701D5-BCDA-359C-C0F2-9AA337E9BB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067" t="27868" b="36521"/>
              <a:stretch/>
            </p:blipFill>
            <p:spPr>
              <a:xfrm>
                <a:off x="8313165" y="2917272"/>
                <a:ext cx="486170" cy="746620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E6BBD19A-7354-D3FD-F5F3-BDBA74AA16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5122" t="27868" r="15945" b="36521"/>
              <a:stretch/>
            </p:blipFill>
            <p:spPr>
              <a:xfrm>
                <a:off x="7667604" y="2917272"/>
                <a:ext cx="486170" cy="746620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25E4971-501B-BC79-41EC-25894C4AB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6069" t="27868" r="11002" b="36521"/>
              <a:stretch/>
            </p:blipFill>
            <p:spPr>
              <a:xfrm>
                <a:off x="8153774" y="2917272"/>
                <a:ext cx="159391" cy="746620"/>
              </a:xfrm>
              <a:prstGeom prst="rect">
                <a:avLst/>
              </a:prstGeom>
            </p:spPr>
          </p:pic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F329D94-F9E5-92BD-26B2-56979E60B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b="72108"/>
            <a:stretch/>
          </p:blipFill>
          <p:spPr>
            <a:xfrm>
              <a:off x="7577281" y="2332497"/>
              <a:ext cx="1353923" cy="58477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C298694-F6F5-46E2-C66A-2DE9FF252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5078" t="63646" r="9825" b="30003"/>
            <a:stretch/>
          </p:blipFill>
          <p:spPr>
            <a:xfrm>
              <a:off x="8115561" y="3662385"/>
              <a:ext cx="277363" cy="13315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CF4A7D-1637-7087-3206-98EC6091AE65}"/>
              </a:ext>
            </a:extLst>
          </p:cNvPr>
          <p:cNvSpPr txBox="1"/>
          <p:nvPr/>
        </p:nvSpPr>
        <p:spPr>
          <a:xfrm>
            <a:off x="5970175" y="924390"/>
            <a:ext cx="771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w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8154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11464-7D90-1CE9-27DE-417EA35CF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F7F67E-F171-E1B2-4FB7-802AAC866E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1B56D74-317F-0A00-48D4-9F9B469926B6}"/>
              </a:ext>
            </a:extLst>
          </p:cNvPr>
          <p:cNvSpPr/>
          <p:nvPr/>
        </p:nvSpPr>
        <p:spPr>
          <a:xfrm>
            <a:off x="5242420" y="1782101"/>
            <a:ext cx="1707161" cy="2953817"/>
          </a:xfrm>
          <a:custGeom>
            <a:avLst/>
            <a:gdLst>
              <a:gd name="connsiteX0" fmla="*/ 853580 w 1707161"/>
              <a:gd name="connsiteY0" fmla="*/ 0 h 2953817"/>
              <a:gd name="connsiteX1" fmla="*/ 954490 w 1707161"/>
              <a:gd name="connsiteY1" fmla="*/ 61305 h 2953817"/>
              <a:gd name="connsiteX2" fmla="*/ 1707161 w 1707161"/>
              <a:gd name="connsiteY2" fmla="*/ 1476909 h 2953817"/>
              <a:gd name="connsiteX3" fmla="*/ 954490 w 1707161"/>
              <a:gd name="connsiteY3" fmla="*/ 2892513 h 2953817"/>
              <a:gd name="connsiteX4" fmla="*/ 853582 w 1707161"/>
              <a:gd name="connsiteY4" fmla="*/ 2953817 h 2953817"/>
              <a:gd name="connsiteX5" fmla="*/ 752671 w 1707161"/>
              <a:gd name="connsiteY5" fmla="*/ 2892512 h 2953817"/>
              <a:gd name="connsiteX6" fmla="*/ 0 w 1707161"/>
              <a:gd name="connsiteY6" fmla="*/ 1476908 h 2953817"/>
              <a:gd name="connsiteX7" fmla="*/ 752671 w 1707161"/>
              <a:gd name="connsiteY7" fmla="*/ 61304 h 2953817"/>
              <a:gd name="connsiteX8" fmla="*/ 853580 w 1707161"/>
              <a:gd name="connsiteY8" fmla="*/ 0 h 295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7161" h="2953817">
                <a:moveTo>
                  <a:pt x="853580" y="0"/>
                </a:moveTo>
                <a:lnTo>
                  <a:pt x="954490" y="61305"/>
                </a:lnTo>
                <a:cubicBezTo>
                  <a:pt x="1408598" y="368094"/>
                  <a:pt x="1707161" y="887635"/>
                  <a:pt x="1707161" y="1476909"/>
                </a:cubicBezTo>
                <a:cubicBezTo>
                  <a:pt x="1707161" y="2066183"/>
                  <a:pt x="1408598" y="2585724"/>
                  <a:pt x="954490" y="2892513"/>
                </a:cubicBezTo>
                <a:lnTo>
                  <a:pt x="853582" y="2953817"/>
                </a:lnTo>
                <a:lnTo>
                  <a:pt x="752671" y="2892512"/>
                </a:lnTo>
                <a:cubicBezTo>
                  <a:pt x="298564" y="2585723"/>
                  <a:pt x="0" y="2066182"/>
                  <a:pt x="0" y="1476908"/>
                </a:cubicBezTo>
                <a:cubicBezTo>
                  <a:pt x="0" y="887634"/>
                  <a:pt x="298564" y="368093"/>
                  <a:pt x="752671" y="61304"/>
                </a:cubicBezTo>
                <a:lnTo>
                  <a:pt x="853580" y="0"/>
                </a:lnTo>
                <a:close/>
              </a:path>
            </a:pathLst>
          </a:custGeom>
          <a:solidFill>
            <a:srgbClr val="5685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5D86842-64D9-6003-B094-A70CE5F25B5E}"/>
              </a:ext>
            </a:extLst>
          </p:cNvPr>
          <p:cNvSpPr/>
          <p:nvPr/>
        </p:nvSpPr>
        <p:spPr>
          <a:xfrm>
            <a:off x="6096000" y="1551848"/>
            <a:ext cx="2560740" cy="3414320"/>
          </a:xfrm>
          <a:custGeom>
            <a:avLst/>
            <a:gdLst>
              <a:gd name="connsiteX0" fmla="*/ 853580 w 2560740"/>
              <a:gd name="connsiteY0" fmla="*/ 0 h 3414320"/>
              <a:gd name="connsiteX1" fmla="*/ 2560740 w 2560740"/>
              <a:gd name="connsiteY1" fmla="*/ 1707160 h 3414320"/>
              <a:gd name="connsiteX2" fmla="*/ 853580 w 2560740"/>
              <a:gd name="connsiteY2" fmla="*/ 3414320 h 3414320"/>
              <a:gd name="connsiteX3" fmla="*/ 39846 w 2560740"/>
              <a:gd name="connsiteY3" fmla="*/ 3208275 h 3414320"/>
              <a:gd name="connsiteX4" fmla="*/ 2 w 2560740"/>
              <a:gd name="connsiteY4" fmla="*/ 3184069 h 3414320"/>
              <a:gd name="connsiteX5" fmla="*/ 100910 w 2560740"/>
              <a:gd name="connsiteY5" fmla="*/ 3122765 h 3414320"/>
              <a:gd name="connsiteX6" fmla="*/ 853581 w 2560740"/>
              <a:gd name="connsiteY6" fmla="*/ 1707161 h 3414320"/>
              <a:gd name="connsiteX7" fmla="*/ 100910 w 2560740"/>
              <a:gd name="connsiteY7" fmla="*/ 291557 h 3414320"/>
              <a:gd name="connsiteX8" fmla="*/ 0 w 2560740"/>
              <a:gd name="connsiteY8" fmla="*/ 230252 h 3414320"/>
              <a:gd name="connsiteX9" fmla="*/ 39846 w 2560740"/>
              <a:gd name="connsiteY9" fmla="*/ 206045 h 3414320"/>
              <a:gd name="connsiteX10" fmla="*/ 853580 w 2560740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0" h="3414320">
                <a:moveTo>
                  <a:pt x="853580" y="0"/>
                </a:moveTo>
                <a:cubicBezTo>
                  <a:pt x="1796418" y="0"/>
                  <a:pt x="2560740" y="764322"/>
                  <a:pt x="2560740" y="1707160"/>
                </a:cubicBezTo>
                <a:cubicBezTo>
                  <a:pt x="2560740" y="2649998"/>
                  <a:pt x="1796418" y="3414320"/>
                  <a:pt x="853580" y="3414320"/>
                </a:cubicBezTo>
                <a:cubicBezTo>
                  <a:pt x="558943" y="3414320"/>
                  <a:pt x="281740" y="3339679"/>
                  <a:pt x="39846" y="3208275"/>
                </a:cubicBezTo>
                <a:lnTo>
                  <a:pt x="2" y="3184069"/>
                </a:lnTo>
                <a:lnTo>
                  <a:pt x="100910" y="3122765"/>
                </a:lnTo>
                <a:cubicBezTo>
                  <a:pt x="555018" y="2815976"/>
                  <a:pt x="853581" y="2296435"/>
                  <a:pt x="853581" y="1707161"/>
                </a:cubicBezTo>
                <a:cubicBezTo>
                  <a:pt x="853581" y="1117887"/>
                  <a:pt x="555018" y="598346"/>
                  <a:pt x="100910" y="291557"/>
                </a:cubicBezTo>
                <a:lnTo>
                  <a:pt x="0" y="230252"/>
                </a:lnTo>
                <a:lnTo>
                  <a:pt x="39846" y="206045"/>
                </a:lnTo>
                <a:cubicBezTo>
                  <a:pt x="281740" y="74641"/>
                  <a:pt x="558943" y="0"/>
                  <a:pt x="853580" y="0"/>
                </a:cubicBezTo>
                <a:close/>
              </a:path>
            </a:pathLst>
          </a:custGeom>
          <a:solidFill>
            <a:srgbClr val="6D8FCD">
              <a:alpha val="7479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7E617A3-219B-737F-028A-EE7FD460F601}"/>
              </a:ext>
            </a:extLst>
          </p:cNvPr>
          <p:cNvSpPr/>
          <p:nvPr/>
        </p:nvSpPr>
        <p:spPr>
          <a:xfrm>
            <a:off x="3535261" y="1551849"/>
            <a:ext cx="2560741" cy="3414320"/>
          </a:xfrm>
          <a:custGeom>
            <a:avLst/>
            <a:gdLst>
              <a:gd name="connsiteX0" fmla="*/ 1707160 w 2560741"/>
              <a:gd name="connsiteY0" fmla="*/ 0 h 3414320"/>
              <a:gd name="connsiteX1" fmla="*/ 2520894 w 2560741"/>
              <a:gd name="connsiteY1" fmla="*/ 206045 h 3414320"/>
              <a:gd name="connsiteX2" fmla="*/ 2560739 w 2560741"/>
              <a:gd name="connsiteY2" fmla="*/ 230251 h 3414320"/>
              <a:gd name="connsiteX3" fmla="*/ 2459830 w 2560741"/>
              <a:gd name="connsiteY3" fmla="*/ 291555 h 3414320"/>
              <a:gd name="connsiteX4" fmla="*/ 1707159 w 2560741"/>
              <a:gd name="connsiteY4" fmla="*/ 1707159 h 3414320"/>
              <a:gd name="connsiteX5" fmla="*/ 2459830 w 2560741"/>
              <a:gd name="connsiteY5" fmla="*/ 3122763 h 3414320"/>
              <a:gd name="connsiteX6" fmla="*/ 2560741 w 2560741"/>
              <a:gd name="connsiteY6" fmla="*/ 3184068 h 3414320"/>
              <a:gd name="connsiteX7" fmla="*/ 2520894 w 2560741"/>
              <a:gd name="connsiteY7" fmla="*/ 3208275 h 3414320"/>
              <a:gd name="connsiteX8" fmla="*/ 1707160 w 2560741"/>
              <a:gd name="connsiteY8" fmla="*/ 3414320 h 3414320"/>
              <a:gd name="connsiteX9" fmla="*/ 0 w 2560741"/>
              <a:gd name="connsiteY9" fmla="*/ 1707160 h 3414320"/>
              <a:gd name="connsiteX10" fmla="*/ 1707160 w 2560741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1" h="3414320">
                <a:moveTo>
                  <a:pt x="1707160" y="0"/>
                </a:moveTo>
                <a:cubicBezTo>
                  <a:pt x="2001797" y="0"/>
                  <a:pt x="2279001" y="74641"/>
                  <a:pt x="2520894" y="206045"/>
                </a:cubicBezTo>
                <a:lnTo>
                  <a:pt x="2560739" y="230251"/>
                </a:lnTo>
                <a:lnTo>
                  <a:pt x="2459830" y="291555"/>
                </a:lnTo>
                <a:cubicBezTo>
                  <a:pt x="2005723" y="598344"/>
                  <a:pt x="1707159" y="1117885"/>
                  <a:pt x="1707159" y="1707159"/>
                </a:cubicBezTo>
                <a:cubicBezTo>
                  <a:pt x="1707159" y="2296433"/>
                  <a:pt x="2005723" y="2815974"/>
                  <a:pt x="2459830" y="3122763"/>
                </a:cubicBezTo>
                <a:lnTo>
                  <a:pt x="2560741" y="3184068"/>
                </a:lnTo>
                <a:lnTo>
                  <a:pt x="2520894" y="3208275"/>
                </a:lnTo>
                <a:cubicBezTo>
                  <a:pt x="2279001" y="3339679"/>
                  <a:pt x="2001797" y="3414320"/>
                  <a:pt x="1707160" y="3414320"/>
                </a:cubicBezTo>
                <a:cubicBezTo>
                  <a:pt x="764322" y="3414320"/>
                  <a:pt x="0" y="2649998"/>
                  <a:pt x="0" y="1707160"/>
                </a:cubicBezTo>
                <a:cubicBezTo>
                  <a:pt x="0" y="764322"/>
                  <a:pt x="764322" y="0"/>
                  <a:pt x="1707160" y="0"/>
                </a:cubicBezTo>
                <a:close/>
              </a:path>
            </a:pathLst>
          </a:custGeom>
          <a:solidFill>
            <a:schemeClr val="accent6"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3AE3B-010D-2456-B312-CCD3AD4D9125}"/>
              </a:ext>
            </a:extLst>
          </p:cNvPr>
          <p:cNvSpPr txBox="1"/>
          <p:nvPr/>
        </p:nvSpPr>
        <p:spPr>
          <a:xfrm>
            <a:off x="0" y="0"/>
            <a:ext cx="268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  <a:br>
              <a:rPr lang="en-US" sz="1600" dirty="0"/>
            </a:br>
            <a:r>
              <a:rPr lang="en-US" sz="1600" dirty="0"/>
              <a:t>P(S)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28A02A-8F27-A3F6-BD47-4EFECC09D252}"/>
              </a:ext>
            </a:extLst>
          </p:cNvPr>
          <p:cNvSpPr txBox="1"/>
          <p:nvPr/>
        </p:nvSpPr>
        <p:spPr>
          <a:xfrm>
            <a:off x="4634567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</a:t>
            </a:r>
            <a:br>
              <a:rPr lang="en-US" sz="1600" dirty="0"/>
            </a:br>
            <a:r>
              <a:rPr lang="en-US" sz="1600" dirty="0"/>
              <a:t>P(A) = 0.1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8F4D6-89EE-F180-ED3E-A70A7836B9A2}"/>
              </a:ext>
            </a:extLst>
          </p:cNvPr>
          <p:cNvSpPr txBox="1"/>
          <p:nvPr/>
        </p:nvSpPr>
        <p:spPr>
          <a:xfrm>
            <a:off x="5212184" y="2966620"/>
            <a:ext cx="17676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 ∩ B</a:t>
            </a:r>
            <a:br>
              <a:rPr lang="en-US" sz="1600" dirty="0"/>
            </a:br>
            <a:r>
              <a:rPr lang="en-US" sz="1600" dirty="0"/>
              <a:t>P(A ∩ B) = 0.03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86FC32-C0F7-2EA5-7580-B222F11CD082}"/>
              </a:ext>
            </a:extLst>
          </p:cNvPr>
          <p:cNvSpPr txBox="1"/>
          <p:nvPr/>
        </p:nvSpPr>
        <p:spPr>
          <a:xfrm>
            <a:off x="6341725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</a:t>
            </a:r>
            <a:br>
              <a:rPr lang="en-US" sz="1600" dirty="0"/>
            </a:br>
            <a:r>
              <a:rPr lang="en-US" sz="1600" dirty="0"/>
              <a:t>P(B) = 0.1</a:t>
            </a:r>
          </a:p>
        </p:txBody>
      </p:sp>
    </p:spTree>
    <p:extLst>
      <p:ext uri="{BB962C8B-B14F-4D97-AF65-F5344CB8AC3E}">
        <p14:creationId xmlns:p14="http://schemas.microsoft.com/office/powerpoint/2010/main" val="360207000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DD319-B79D-DCD1-473F-AEA290906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8D6DF8A1-C078-C249-EBFE-D9917CB0826C}"/>
              </a:ext>
            </a:extLst>
          </p:cNvPr>
          <p:cNvSpPr txBox="1"/>
          <p:nvPr/>
        </p:nvSpPr>
        <p:spPr>
          <a:xfrm>
            <a:off x="0" y="-2159"/>
            <a:ext cx="8009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”The weight of the robot is 20 g”</a:t>
            </a:r>
            <a:r>
              <a:rPr lang="en-US" sz="3200" dirty="0"/>
              <a:t> (proposition)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C10659-69E4-6E79-1D9B-97E7B7FEDF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122" b="30218"/>
          <a:stretch/>
        </p:blipFill>
        <p:spPr>
          <a:xfrm>
            <a:off x="1185408" y="2795161"/>
            <a:ext cx="1489315" cy="160934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AF0883A-2CF1-B768-8267-6215DF69E67F}"/>
              </a:ext>
            </a:extLst>
          </p:cNvPr>
          <p:cNvGrpSpPr>
            <a:grpSpLocks noChangeAspect="1"/>
          </p:cNvGrpSpPr>
          <p:nvPr/>
        </p:nvGrpSpPr>
        <p:grpSpPr>
          <a:xfrm>
            <a:off x="992805" y="4921972"/>
            <a:ext cx="1874520" cy="1623656"/>
            <a:chOff x="9007359" y="2330990"/>
            <a:chExt cx="1689090" cy="146304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FA134C5-CF46-8114-AC90-27D915B33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1067" t="27868" b="36521"/>
            <a:stretch/>
          </p:blipFill>
          <p:spPr>
            <a:xfrm>
              <a:off x="10210279" y="2914258"/>
              <a:ext cx="486170" cy="74662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E3CA466-F9DB-DE79-900E-26F917287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t="27868" r="15945" b="36521"/>
            <a:stretch/>
          </p:blipFill>
          <p:spPr>
            <a:xfrm>
              <a:off x="9007359" y="2914258"/>
              <a:ext cx="486170" cy="7466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8F30F23-C868-5BA3-D398-EB8A538F8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7868" r="11002" b="36521"/>
            <a:stretch/>
          </p:blipFill>
          <p:spPr>
            <a:xfrm>
              <a:off x="9772208" y="2915765"/>
              <a:ext cx="159391" cy="7466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6B8C631-C80D-BC91-4ECD-773DE5D6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b="72108"/>
            <a:stretch/>
          </p:blipFill>
          <p:spPr>
            <a:xfrm>
              <a:off x="9176259" y="2330990"/>
              <a:ext cx="1353923" cy="58477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B11953B-756C-F735-9C6D-A55C9F495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5078" t="63646" r="9825" b="30003"/>
            <a:stretch/>
          </p:blipFill>
          <p:spPr>
            <a:xfrm>
              <a:off x="9714539" y="3660878"/>
              <a:ext cx="277363" cy="13315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7CD435F-F3CC-3463-3ED6-05D2E7F0A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9855" r="11002" b="36521"/>
            <a:stretch/>
          </p:blipFill>
          <p:spPr>
            <a:xfrm>
              <a:off x="9918231" y="2955925"/>
              <a:ext cx="159391" cy="70495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E69EFF1-5D25-C388-A04D-9FB1D5792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9855" r="11002" b="36521"/>
            <a:stretch/>
          </p:blipFill>
          <p:spPr>
            <a:xfrm>
              <a:off x="9626185" y="2955925"/>
              <a:ext cx="159391" cy="704953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AA9719AE-F891-B1B2-64B0-D73F66EB5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9855" r="11002" b="36521"/>
            <a:stretch/>
          </p:blipFill>
          <p:spPr>
            <a:xfrm>
              <a:off x="10064255" y="2955925"/>
              <a:ext cx="159391" cy="70495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057875B-F7A1-B4D5-C5EC-5AFCCA7CF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6069" t="29855" r="11002" b="36521"/>
            <a:stretch/>
          </p:blipFill>
          <p:spPr>
            <a:xfrm>
              <a:off x="9480161" y="2956028"/>
              <a:ext cx="159391" cy="704953"/>
            </a:xfrm>
            <a:prstGeom prst="rect">
              <a:avLst/>
            </a:prstGeom>
          </p:spPr>
        </p:pic>
      </p:grp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8DE0E7B-02F8-4A33-D306-210BE7DACD27}"/>
              </a:ext>
            </a:extLst>
          </p:cNvPr>
          <p:cNvSpPr/>
          <p:nvPr/>
        </p:nvSpPr>
        <p:spPr>
          <a:xfrm>
            <a:off x="2683991" y="1464139"/>
            <a:ext cx="1051560" cy="4572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20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5274301-C5B8-C452-863F-10048A09E33B}"/>
              </a:ext>
            </a:extLst>
          </p:cNvPr>
          <p:cNvSpPr/>
          <p:nvPr/>
        </p:nvSpPr>
        <p:spPr>
          <a:xfrm>
            <a:off x="2694383" y="3564199"/>
            <a:ext cx="1051560" cy="45720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40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43114C6-D486-28A7-92CC-C80B4BD56E5D}"/>
              </a:ext>
            </a:extLst>
          </p:cNvPr>
          <p:cNvSpPr/>
          <p:nvPr/>
        </p:nvSpPr>
        <p:spPr>
          <a:xfrm>
            <a:off x="2694383" y="5664259"/>
            <a:ext cx="1051560" cy="457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60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9EE6F49-9531-F11F-A595-652AA6D86230}"/>
              </a:ext>
            </a:extLst>
          </p:cNvPr>
          <p:cNvGrpSpPr>
            <a:grpSpLocks noChangeAspect="1"/>
          </p:cNvGrpSpPr>
          <p:nvPr/>
        </p:nvGrpSpPr>
        <p:grpSpPr>
          <a:xfrm>
            <a:off x="1180247" y="712801"/>
            <a:ext cx="1490472" cy="1610593"/>
            <a:chOff x="7577281" y="2332497"/>
            <a:chExt cx="1353923" cy="146304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7C7CD4A2-5F2F-0403-03B1-F37221471091}"/>
                </a:ext>
              </a:extLst>
            </p:cNvPr>
            <p:cNvGrpSpPr/>
            <p:nvPr/>
          </p:nvGrpSpPr>
          <p:grpSpPr>
            <a:xfrm>
              <a:off x="7688377" y="2917272"/>
              <a:ext cx="1131731" cy="746620"/>
              <a:chOff x="7667604" y="2917272"/>
              <a:chExt cx="1131731" cy="746620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CC687C04-4935-AF61-FEB3-2AAD02513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91067" t="27868" b="36521"/>
              <a:stretch/>
            </p:blipFill>
            <p:spPr>
              <a:xfrm>
                <a:off x="8313165" y="2917272"/>
                <a:ext cx="486170" cy="746620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EF0EA7C8-4E62-6C47-C626-F808A284CD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75122" t="27868" r="15945" b="36521"/>
              <a:stretch/>
            </p:blipFill>
            <p:spPr>
              <a:xfrm>
                <a:off x="7667604" y="2917272"/>
                <a:ext cx="486170" cy="74662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984A8487-8BA8-B3E8-F5EB-5ED1697B0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86069" t="27868" r="11002" b="36521"/>
              <a:stretch/>
            </p:blipFill>
            <p:spPr>
              <a:xfrm>
                <a:off x="8153774" y="2917272"/>
                <a:ext cx="159391" cy="746620"/>
              </a:xfrm>
              <a:prstGeom prst="rect">
                <a:avLst/>
              </a:prstGeom>
            </p:spPr>
          </p:pic>
        </p:grp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A72525E-7000-C616-0D13-AF194F8C0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5122" b="72108"/>
            <a:stretch/>
          </p:blipFill>
          <p:spPr>
            <a:xfrm>
              <a:off x="7577281" y="2332497"/>
              <a:ext cx="1353923" cy="58477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76F96A4-DC09-395A-8825-8D20F87EF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5078" t="63646" r="9825" b="30003"/>
            <a:stretch/>
          </p:blipFill>
          <p:spPr>
            <a:xfrm>
              <a:off x="8115561" y="3662385"/>
              <a:ext cx="277363" cy="133152"/>
            </a:xfrm>
            <a:prstGeom prst="rect">
              <a:avLst/>
            </a:prstGeom>
          </p:spPr>
        </p:pic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55A6A40-5287-DCB4-7FA4-AD85D6E35F18}"/>
              </a:ext>
            </a:extLst>
          </p:cNvPr>
          <p:cNvSpPr/>
          <p:nvPr/>
        </p:nvSpPr>
        <p:spPr>
          <a:xfrm>
            <a:off x="2682959" y="1464139"/>
            <a:ext cx="1051560" cy="457200"/>
          </a:xfrm>
          <a:prstGeom prst="roundRect">
            <a:avLst/>
          </a:prstGeom>
          <a:solidFill>
            <a:srgbClr val="1A9E2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True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086BD1D-9A78-3921-7F33-1DD7B2868BE9}"/>
              </a:ext>
            </a:extLst>
          </p:cNvPr>
          <p:cNvSpPr/>
          <p:nvPr/>
        </p:nvSpPr>
        <p:spPr>
          <a:xfrm>
            <a:off x="2693351" y="356419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B78E92F7-87C5-AEDB-4D7F-38B4A50C2BFD}"/>
              </a:ext>
            </a:extLst>
          </p:cNvPr>
          <p:cNvSpPr/>
          <p:nvPr/>
        </p:nvSpPr>
        <p:spPr>
          <a:xfrm>
            <a:off x="2693351" y="5664259"/>
            <a:ext cx="1051560" cy="457200"/>
          </a:xfrm>
          <a:prstGeom prst="roundRect">
            <a:avLst/>
          </a:prstGeom>
          <a:solidFill>
            <a:srgbClr val="80232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False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C2206-39C5-A903-BB12-C5E11B1AF241}"/>
              </a:ext>
            </a:extLst>
          </p:cNvPr>
          <p:cNvSpPr txBox="1"/>
          <p:nvPr/>
        </p:nvSpPr>
        <p:spPr>
          <a:xfrm>
            <a:off x="5970175" y="924390"/>
            <a:ext cx="1922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i="1" dirty="0">
                <a:solidFill>
                  <a:schemeClr val="bg1"/>
                </a:solidFill>
                <a:latin typeface="Latin Modern Math" panose="02000503000000000000" pitchFamily="2" charset="77"/>
                <a:ea typeface="Latin Modern Math" panose="02000503000000000000" pitchFamily="2" charset="77"/>
              </a:rPr>
              <a:t>¬</a:t>
            </a:r>
            <a:r>
              <a:rPr lang="en-US" sz="3200" b="1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W = 20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42126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5E2BF-DE0A-4EB3-98CB-48E80AA8E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67C2BA-9972-4822-1F52-C25012734F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43FD61-52D7-FFD6-D378-15A6670BBDD6}"/>
              </a:ext>
            </a:extLst>
          </p:cNvPr>
          <p:cNvSpPr/>
          <p:nvPr/>
        </p:nvSpPr>
        <p:spPr>
          <a:xfrm>
            <a:off x="3535261" y="1551850"/>
            <a:ext cx="3414319" cy="3414319"/>
          </a:xfrm>
          <a:prstGeom prst="ellipse">
            <a:avLst/>
          </a:prstGeom>
          <a:solidFill>
            <a:schemeClr val="accent6"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D8F88-357E-3638-6A80-4092CCD352C8}"/>
              </a:ext>
            </a:extLst>
          </p:cNvPr>
          <p:cNvSpPr txBox="1"/>
          <p:nvPr/>
        </p:nvSpPr>
        <p:spPr>
          <a:xfrm>
            <a:off x="0" y="0"/>
            <a:ext cx="268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  <a:br>
              <a:rPr lang="en-US" sz="1600" dirty="0"/>
            </a:br>
            <a:r>
              <a:rPr lang="en-US" sz="1600" dirty="0"/>
              <a:t>P(S)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97090-4D21-BE5E-17C9-C660AA00C2C8}"/>
              </a:ext>
            </a:extLst>
          </p:cNvPr>
          <p:cNvSpPr txBox="1"/>
          <p:nvPr/>
        </p:nvSpPr>
        <p:spPr>
          <a:xfrm>
            <a:off x="4634567" y="2966621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</a:t>
            </a:r>
            <a:br>
              <a:rPr lang="en-US" sz="1600" dirty="0"/>
            </a:br>
            <a:r>
              <a:rPr lang="en-US" sz="1600" dirty="0"/>
              <a:t>P(A) = 0.1</a:t>
            </a:r>
          </a:p>
        </p:txBody>
      </p:sp>
    </p:spTree>
    <p:extLst>
      <p:ext uri="{BB962C8B-B14F-4D97-AF65-F5344CB8AC3E}">
        <p14:creationId xmlns:p14="http://schemas.microsoft.com/office/powerpoint/2010/main" val="1842167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F319D-BE8F-BC3C-B960-38C14A402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B262BBFE-FCAD-6B94-0110-673B380F9720}"/>
              </a:ext>
            </a:extLst>
          </p:cNvPr>
          <p:cNvSpPr/>
          <p:nvPr/>
        </p:nvSpPr>
        <p:spPr>
          <a:xfrm>
            <a:off x="3535261" y="1551850"/>
            <a:ext cx="3414320" cy="3414320"/>
          </a:xfrm>
          <a:custGeom>
            <a:avLst/>
            <a:gdLst>
              <a:gd name="connsiteX0" fmla="*/ 1707160 w 3414320"/>
              <a:gd name="connsiteY0" fmla="*/ 0 h 3414320"/>
              <a:gd name="connsiteX1" fmla="*/ 3414320 w 3414320"/>
              <a:gd name="connsiteY1" fmla="*/ 1707160 h 3414320"/>
              <a:gd name="connsiteX2" fmla="*/ 1707160 w 3414320"/>
              <a:gd name="connsiteY2" fmla="*/ 3414320 h 3414320"/>
              <a:gd name="connsiteX3" fmla="*/ 0 w 3414320"/>
              <a:gd name="connsiteY3" fmla="*/ 1707160 h 3414320"/>
              <a:gd name="connsiteX4" fmla="*/ 1707160 w 3414320"/>
              <a:gd name="connsiteY4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4320" h="3414320">
                <a:moveTo>
                  <a:pt x="1707160" y="0"/>
                </a:moveTo>
                <a:cubicBezTo>
                  <a:pt x="2649998" y="0"/>
                  <a:pt x="3414320" y="764322"/>
                  <a:pt x="3414320" y="1707160"/>
                </a:cubicBezTo>
                <a:cubicBezTo>
                  <a:pt x="3414320" y="2649998"/>
                  <a:pt x="2649998" y="3414320"/>
                  <a:pt x="1707160" y="3414320"/>
                </a:cubicBezTo>
                <a:cubicBezTo>
                  <a:pt x="764322" y="3414320"/>
                  <a:pt x="0" y="2649998"/>
                  <a:pt x="0" y="1707160"/>
                </a:cubicBezTo>
                <a:cubicBezTo>
                  <a:pt x="0" y="764322"/>
                  <a:pt x="764322" y="0"/>
                  <a:pt x="1707160" y="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F55E21D-9EB2-26C2-4461-2D296EDF82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242421 w 12192000"/>
              <a:gd name="connsiteY5" fmla="*/ 1551850 h 6858000"/>
              <a:gd name="connsiteX6" fmla="*/ 3535261 w 12192000"/>
              <a:gd name="connsiteY6" fmla="*/ 3259010 h 6858000"/>
              <a:gd name="connsiteX7" fmla="*/ 5242421 w 12192000"/>
              <a:gd name="connsiteY7" fmla="*/ 4966170 h 6858000"/>
              <a:gd name="connsiteX8" fmla="*/ 6949581 w 12192000"/>
              <a:gd name="connsiteY8" fmla="*/ 3259010 h 6858000"/>
              <a:gd name="connsiteX9" fmla="*/ 5242421 w 12192000"/>
              <a:gd name="connsiteY9" fmla="*/ 1551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242421" y="1551850"/>
                </a:moveTo>
                <a:cubicBezTo>
                  <a:pt x="4299583" y="1551850"/>
                  <a:pt x="3535261" y="2316172"/>
                  <a:pt x="3535261" y="3259010"/>
                </a:cubicBezTo>
                <a:cubicBezTo>
                  <a:pt x="3535261" y="4201848"/>
                  <a:pt x="4299583" y="4966170"/>
                  <a:pt x="5242421" y="4966170"/>
                </a:cubicBezTo>
                <a:cubicBezTo>
                  <a:pt x="6185259" y="4966170"/>
                  <a:pt x="6949581" y="4201848"/>
                  <a:pt x="6949581" y="3259010"/>
                </a:cubicBezTo>
                <a:cubicBezTo>
                  <a:pt x="6949581" y="2316172"/>
                  <a:pt x="6185259" y="1551850"/>
                  <a:pt x="5242421" y="1551850"/>
                </a:cubicBezTo>
                <a:close/>
              </a:path>
            </a:pathLst>
          </a:custGeom>
          <a:solidFill>
            <a:srgbClr val="8EBB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EFFFF-388C-CE0B-A53F-31EE94DF3083}"/>
              </a:ext>
            </a:extLst>
          </p:cNvPr>
          <p:cNvSpPr txBox="1"/>
          <p:nvPr/>
        </p:nvSpPr>
        <p:spPr>
          <a:xfrm>
            <a:off x="0" y="0"/>
            <a:ext cx="268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  <a:br>
              <a:rPr lang="en-US" sz="1600" dirty="0"/>
            </a:br>
            <a:r>
              <a:rPr lang="en-US" sz="1600" dirty="0"/>
              <a:t>P(S)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3CE21D-3014-F2D1-C69B-75CF8514B0FC}"/>
              </a:ext>
            </a:extLst>
          </p:cNvPr>
          <p:cNvSpPr txBox="1"/>
          <p:nvPr/>
        </p:nvSpPr>
        <p:spPr>
          <a:xfrm>
            <a:off x="4634567" y="2966621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</a:t>
            </a:r>
            <a:br>
              <a:rPr lang="en-US" sz="1600" dirty="0"/>
            </a:br>
            <a:r>
              <a:rPr lang="en-US" sz="1600" dirty="0"/>
              <a:t>P(A) = 0.1</a:t>
            </a:r>
          </a:p>
        </p:txBody>
      </p:sp>
    </p:spTree>
    <p:extLst>
      <p:ext uri="{BB962C8B-B14F-4D97-AF65-F5344CB8AC3E}">
        <p14:creationId xmlns:p14="http://schemas.microsoft.com/office/powerpoint/2010/main" val="312715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C7E01-F858-E2C2-086F-147867A0F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148FBC-8367-BDA8-6F0B-843656D4139C}"/>
              </a:ext>
            </a:extLst>
          </p:cNvPr>
          <p:cNvSpPr/>
          <p:nvPr/>
        </p:nvSpPr>
        <p:spPr>
          <a:xfrm>
            <a:off x="0" y="0"/>
            <a:ext cx="12189014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E6178-4386-CFAF-6C60-949C798B0CF3}"/>
              </a:ext>
            </a:extLst>
          </p:cNvPr>
          <p:cNvSpPr txBox="1"/>
          <p:nvPr/>
        </p:nvSpPr>
        <p:spPr>
          <a:xfrm>
            <a:off x="0" y="0"/>
            <a:ext cx="268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  <a:br>
              <a:rPr lang="en-US" sz="1600" dirty="0"/>
            </a:br>
            <a:r>
              <a:rPr lang="en-US" sz="1600" dirty="0"/>
              <a:t>P(S) = 1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74615E1-E7FA-DDAE-78C5-0F99EB2F2EAF}"/>
              </a:ext>
            </a:extLst>
          </p:cNvPr>
          <p:cNvSpPr/>
          <p:nvPr/>
        </p:nvSpPr>
        <p:spPr>
          <a:xfrm>
            <a:off x="3535260" y="1551846"/>
            <a:ext cx="5115508" cy="3414322"/>
          </a:xfrm>
          <a:custGeom>
            <a:avLst/>
            <a:gdLst>
              <a:gd name="connsiteX0" fmla="*/ 1701192 w 5115508"/>
              <a:gd name="connsiteY0" fmla="*/ 0 h 3414322"/>
              <a:gd name="connsiteX1" fmla="*/ 2512081 w 5115508"/>
              <a:gd name="connsiteY1" fmla="*/ 206045 h 3414322"/>
              <a:gd name="connsiteX2" fmla="*/ 2557754 w 5115508"/>
              <a:gd name="connsiteY2" fmla="*/ 233890 h 3414322"/>
              <a:gd name="connsiteX3" fmla="*/ 2603427 w 5115508"/>
              <a:gd name="connsiteY3" fmla="*/ 206045 h 3414322"/>
              <a:gd name="connsiteX4" fmla="*/ 3414316 w 5115508"/>
              <a:gd name="connsiteY4" fmla="*/ 0 h 3414322"/>
              <a:gd name="connsiteX5" fmla="*/ 5115508 w 5115508"/>
              <a:gd name="connsiteY5" fmla="*/ 1707161 h 3414322"/>
              <a:gd name="connsiteX6" fmla="*/ 3414316 w 5115508"/>
              <a:gd name="connsiteY6" fmla="*/ 3414322 h 3414322"/>
              <a:gd name="connsiteX7" fmla="*/ 2603427 w 5115508"/>
              <a:gd name="connsiteY7" fmla="*/ 3208277 h 3414322"/>
              <a:gd name="connsiteX8" fmla="*/ 2557754 w 5115508"/>
              <a:gd name="connsiteY8" fmla="*/ 3180433 h 3414322"/>
              <a:gd name="connsiteX9" fmla="*/ 2512081 w 5115508"/>
              <a:gd name="connsiteY9" fmla="*/ 3208277 h 3414322"/>
              <a:gd name="connsiteX10" fmla="*/ 1701192 w 5115508"/>
              <a:gd name="connsiteY10" fmla="*/ 3414322 h 3414322"/>
              <a:gd name="connsiteX11" fmla="*/ 0 w 5115508"/>
              <a:gd name="connsiteY11" fmla="*/ 1707161 h 3414322"/>
              <a:gd name="connsiteX12" fmla="*/ 1701192 w 5115508"/>
              <a:gd name="connsiteY12" fmla="*/ 0 h 341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15508" h="3414322">
                <a:moveTo>
                  <a:pt x="1701192" y="0"/>
                </a:moveTo>
                <a:cubicBezTo>
                  <a:pt x="1994799" y="0"/>
                  <a:pt x="2271034" y="74641"/>
                  <a:pt x="2512081" y="206045"/>
                </a:cubicBezTo>
                <a:lnTo>
                  <a:pt x="2557754" y="233890"/>
                </a:lnTo>
                <a:lnTo>
                  <a:pt x="2603427" y="206045"/>
                </a:lnTo>
                <a:cubicBezTo>
                  <a:pt x="2844475" y="74641"/>
                  <a:pt x="3120709" y="0"/>
                  <a:pt x="3414316" y="0"/>
                </a:cubicBezTo>
                <a:cubicBezTo>
                  <a:pt x="4353858" y="0"/>
                  <a:pt x="5115508" y="764322"/>
                  <a:pt x="5115508" y="1707161"/>
                </a:cubicBezTo>
                <a:cubicBezTo>
                  <a:pt x="5115508" y="2650000"/>
                  <a:pt x="4353858" y="3414322"/>
                  <a:pt x="3414316" y="3414322"/>
                </a:cubicBezTo>
                <a:cubicBezTo>
                  <a:pt x="3120709" y="3414322"/>
                  <a:pt x="2844475" y="3339681"/>
                  <a:pt x="2603427" y="3208277"/>
                </a:cubicBezTo>
                <a:lnTo>
                  <a:pt x="2557754" y="3180433"/>
                </a:lnTo>
                <a:lnTo>
                  <a:pt x="2512081" y="3208277"/>
                </a:lnTo>
                <a:cubicBezTo>
                  <a:pt x="2271034" y="3339681"/>
                  <a:pt x="1994799" y="3414322"/>
                  <a:pt x="1701192" y="3414322"/>
                </a:cubicBezTo>
                <a:cubicBezTo>
                  <a:pt x="761650" y="3414322"/>
                  <a:pt x="0" y="2650000"/>
                  <a:pt x="0" y="1707161"/>
                </a:cubicBezTo>
                <a:cubicBezTo>
                  <a:pt x="0" y="764322"/>
                  <a:pt x="761650" y="0"/>
                  <a:pt x="1701192" y="0"/>
                </a:cubicBezTo>
                <a:close/>
              </a:path>
            </a:pathLst>
          </a:custGeom>
          <a:solidFill>
            <a:srgbClr val="8EBB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A8949E9-8404-B344-41B9-05B2A819E2DA}"/>
              </a:ext>
            </a:extLst>
          </p:cNvPr>
          <p:cNvSpPr/>
          <p:nvPr/>
        </p:nvSpPr>
        <p:spPr>
          <a:xfrm>
            <a:off x="5242419" y="1782099"/>
            <a:ext cx="1707161" cy="2953817"/>
          </a:xfrm>
          <a:custGeom>
            <a:avLst/>
            <a:gdLst>
              <a:gd name="connsiteX0" fmla="*/ 853580 w 1707161"/>
              <a:gd name="connsiteY0" fmla="*/ 0 h 2953817"/>
              <a:gd name="connsiteX1" fmla="*/ 954490 w 1707161"/>
              <a:gd name="connsiteY1" fmla="*/ 61305 h 2953817"/>
              <a:gd name="connsiteX2" fmla="*/ 1707161 w 1707161"/>
              <a:gd name="connsiteY2" fmla="*/ 1476909 h 2953817"/>
              <a:gd name="connsiteX3" fmla="*/ 954490 w 1707161"/>
              <a:gd name="connsiteY3" fmla="*/ 2892513 h 2953817"/>
              <a:gd name="connsiteX4" fmla="*/ 853582 w 1707161"/>
              <a:gd name="connsiteY4" fmla="*/ 2953817 h 2953817"/>
              <a:gd name="connsiteX5" fmla="*/ 752671 w 1707161"/>
              <a:gd name="connsiteY5" fmla="*/ 2892512 h 2953817"/>
              <a:gd name="connsiteX6" fmla="*/ 0 w 1707161"/>
              <a:gd name="connsiteY6" fmla="*/ 1476908 h 2953817"/>
              <a:gd name="connsiteX7" fmla="*/ 752671 w 1707161"/>
              <a:gd name="connsiteY7" fmla="*/ 61304 h 2953817"/>
              <a:gd name="connsiteX8" fmla="*/ 853580 w 1707161"/>
              <a:gd name="connsiteY8" fmla="*/ 0 h 295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7161" h="2953817">
                <a:moveTo>
                  <a:pt x="853580" y="0"/>
                </a:moveTo>
                <a:lnTo>
                  <a:pt x="954490" y="61305"/>
                </a:lnTo>
                <a:cubicBezTo>
                  <a:pt x="1408598" y="368094"/>
                  <a:pt x="1707161" y="887635"/>
                  <a:pt x="1707161" y="1476909"/>
                </a:cubicBezTo>
                <a:cubicBezTo>
                  <a:pt x="1707161" y="2066183"/>
                  <a:pt x="1408598" y="2585724"/>
                  <a:pt x="954490" y="2892513"/>
                </a:cubicBezTo>
                <a:lnTo>
                  <a:pt x="853582" y="2953817"/>
                </a:lnTo>
                <a:lnTo>
                  <a:pt x="752671" y="2892512"/>
                </a:lnTo>
                <a:cubicBezTo>
                  <a:pt x="298564" y="2585723"/>
                  <a:pt x="0" y="2066182"/>
                  <a:pt x="0" y="1476908"/>
                </a:cubicBezTo>
                <a:cubicBezTo>
                  <a:pt x="0" y="887634"/>
                  <a:pt x="298564" y="368093"/>
                  <a:pt x="752671" y="61304"/>
                </a:cubicBezTo>
                <a:lnTo>
                  <a:pt x="853580" y="0"/>
                </a:lnTo>
                <a:close/>
              </a:path>
            </a:pathLst>
          </a:custGeom>
          <a:solidFill>
            <a:srgbClr val="8EBB6F">
              <a:alpha val="74793"/>
            </a:srgb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CC1CE0-32BF-83C5-C381-96233D316646}"/>
              </a:ext>
            </a:extLst>
          </p:cNvPr>
          <p:cNvSpPr txBox="1"/>
          <p:nvPr/>
        </p:nvSpPr>
        <p:spPr>
          <a:xfrm>
            <a:off x="5212184" y="2966620"/>
            <a:ext cx="17676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 ∩ B</a:t>
            </a:r>
            <a:br>
              <a:rPr lang="en-US" sz="1600" dirty="0"/>
            </a:br>
            <a:r>
              <a:rPr lang="en-US" sz="1600" dirty="0"/>
              <a:t>P(A ∩ B) = 0.03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3A14F-088A-40FB-D153-E48B89F852E4}"/>
              </a:ext>
            </a:extLst>
          </p:cNvPr>
          <p:cNvSpPr txBox="1"/>
          <p:nvPr/>
        </p:nvSpPr>
        <p:spPr>
          <a:xfrm>
            <a:off x="4634567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</a:t>
            </a:r>
            <a:br>
              <a:rPr lang="en-US" sz="1600" dirty="0"/>
            </a:br>
            <a:r>
              <a:rPr lang="en-US" sz="1600" dirty="0"/>
              <a:t>P(A) = 0.1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6F877-05A8-4449-5D8F-581A7139BA13}"/>
              </a:ext>
            </a:extLst>
          </p:cNvPr>
          <p:cNvSpPr txBox="1"/>
          <p:nvPr/>
        </p:nvSpPr>
        <p:spPr>
          <a:xfrm>
            <a:off x="6341725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</a:t>
            </a:r>
            <a:br>
              <a:rPr lang="en-US" sz="1600" dirty="0"/>
            </a:br>
            <a:r>
              <a:rPr lang="en-US" sz="1600" dirty="0"/>
              <a:t>P(B) = 0.1</a:t>
            </a:r>
          </a:p>
        </p:txBody>
      </p:sp>
    </p:spTree>
    <p:extLst>
      <p:ext uri="{BB962C8B-B14F-4D97-AF65-F5344CB8AC3E}">
        <p14:creationId xmlns:p14="http://schemas.microsoft.com/office/powerpoint/2010/main" val="2772713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FD4A7-2B73-CD17-B191-5EC6B928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54015F3-BA39-96B2-B696-037D1A0542EF}"/>
              </a:ext>
            </a:extLst>
          </p:cNvPr>
          <p:cNvSpPr txBox="1"/>
          <p:nvPr/>
        </p:nvSpPr>
        <p:spPr>
          <a:xfrm>
            <a:off x="6341725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</a:t>
            </a:r>
            <a:br>
              <a:rPr lang="en-US" sz="1600" dirty="0"/>
            </a:br>
            <a:r>
              <a:rPr lang="en-US" sz="1600" dirty="0"/>
              <a:t>P(B) = 0.1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1502C6-3853-7A14-4A8E-03C1088A0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391657F-3FEA-31BF-7DBF-328F23525513}"/>
              </a:ext>
            </a:extLst>
          </p:cNvPr>
          <p:cNvSpPr/>
          <p:nvPr/>
        </p:nvSpPr>
        <p:spPr>
          <a:xfrm>
            <a:off x="5242420" y="1782101"/>
            <a:ext cx="1707161" cy="2953817"/>
          </a:xfrm>
          <a:custGeom>
            <a:avLst/>
            <a:gdLst>
              <a:gd name="connsiteX0" fmla="*/ 853580 w 1707161"/>
              <a:gd name="connsiteY0" fmla="*/ 0 h 2953817"/>
              <a:gd name="connsiteX1" fmla="*/ 954490 w 1707161"/>
              <a:gd name="connsiteY1" fmla="*/ 61305 h 2953817"/>
              <a:gd name="connsiteX2" fmla="*/ 1707161 w 1707161"/>
              <a:gd name="connsiteY2" fmla="*/ 1476909 h 2953817"/>
              <a:gd name="connsiteX3" fmla="*/ 954490 w 1707161"/>
              <a:gd name="connsiteY3" fmla="*/ 2892513 h 2953817"/>
              <a:gd name="connsiteX4" fmla="*/ 853582 w 1707161"/>
              <a:gd name="connsiteY4" fmla="*/ 2953817 h 2953817"/>
              <a:gd name="connsiteX5" fmla="*/ 752671 w 1707161"/>
              <a:gd name="connsiteY5" fmla="*/ 2892512 h 2953817"/>
              <a:gd name="connsiteX6" fmla="*/ 0 w 1707161"/>
              <a:gd name="connsiteY6" fmla="*/ 1476908 h 2953817"/>
              <a:gd name="connsiteX7" fmla="*/ 752671 w 1707161"/>
              <a:gd name="connsiteY7" fmla="*/ 61304 h 2953817"/>
              <a:gd name="connsiteX8" fmla="*/ 853580 w 1707161"/>
              <a:gd name="connsiteY8" fmla="*/ 0 h 295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7161" h="2953817">
                <a:moveTo>
                  <a:pt x="853580" y="0"/>
                </a:moveTo>
                <a:lnTo>
                  <a:pt x="954490" y="61305"/>
                </a:lnTo>
                <a:cubicBezTo>
                  <a:pt x="1408598" y="368094"/>
                  <a:pt x="1707161" y="887635"/>
                  <a:pt x="1707161" y="1476909"/>
                </a:cubicBezTo>
                <a:cubicBezTo>
                  <a:pt x="1707161" y="2066183"/>
                  <a:pt x="1408598" y="2585724"/>
                  <a:pt x="954490" y="2892513"/>
                </a:cubicBezTo>
                <a:lnTo>
                  <a:pt x="853582" y="2953817"/>
                </a:lnTo>
                <a:lnTo>
                  <a:pt x="752671" y="2892512"/>
                </a:lnTo>
                <a:cubicBezTo>
                  <a:pt x="298564" y="2585723"/>
                  <a:pt x="0" y="2066182"/>
                  <a:pt x="0" y="1476908"/>
                </a:cubicBezTo>
                <a:cubicBezTo>
                  <a:pt x="0" y="887634"/>
                  <a:pt x="298564" y="368093"/>
                  <a:pt x="752671" y="61304"/>
                </a:cubicBezTo>
                <a:lnTo>
                  <a:pt x="853580" y="0"/>
                </a:lnTo>
                <a:close/>
              </a:path>
            </a:pathLst>
          </a:custGeom>
          <a:solidFill>
            <a:schemeClr val="accent6"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6E2BC30-0165-BC57-1DAC-27082D8F813F}"/>
              </a:ext>
            </a:extLst>
          </p:cNvPr>
          <p:cNvSpPr/>
          <p:nvPr/>
        </p:nvSpPr>
        <p:spPr>
          <a:xfrm>
            <a:off x="6096000" y="1551848"/>
            <a:ext cx="2560740" cy="3414320"/>
          </a:xfrm>
          <a:custGeom>
            <a:avLst/>
            <a:gdLst>
              <a:gd name="connsiteX0" fmla="*/ 853580 w 2560740"/>
              <a:gd name="connsiteY0" fmla="*/ 0 h 3414320"/>
              <a:gd name="connsiteX1" fmla="*/ 2560740 w 2560740"/>
              <a:gd name="connsiteY1" fmla="*/ 1707160 h 3414320"/>
              <a:gd name="connsiteX2" fmla="*/ 853580 w 2560740"/>
              <a:gd name="connsiteY2" fmla="*/ 3414320 h 3414320"/>
              <a:gd name="connsiteX3" fmla="*/ 39846 w 2560740"/>
              <a:gd name="connsiteY3" fmla="*/ 3208275 h 3414320"/>
              <a:gd name="connsiteX4" fmla="*/ 2 w 2560740"/>
              <a:gd name="connsiteY4" fmla="*/ 3184069 h 3414320"/>
              <a:gd name="connsiteX5" fmla="*/ 100910 w 2560740"/>
              <a:gd name="connsiteY5" fmla="*/ 3122765 h 3414320"/>
              <a:gd name="connsiteX6" fmla="*/ 853581 w 2560740"/>
              <a:gd name="connsiteY6" fmla="*/ 1707161 h 3414320"/>
              <a:gd name="connsiteX7" fmla="*/ 100910 w 2560740"/>
              <a:gd name="connsiteY7" fmla="*/ 291557 h 3414320"/>
              <a:gd name="connsiteX8" fmla="*/ 0 w 2560740"/>
              <a:gd name="connsiteY8" fmla="*/ 230252 h 3414320"/>
              <a:gd name="connsiteX9" fmla="*/ 39846 w 2560740"/>
              <a:gd name="connsiteY9" fmla="*/ 206045 h 3414320"/>
              <a:gd name="connsiteX10" fmla="*/ 853580 w 2560740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0" h="3414320">
                <a:moveTo>
                  <a:pt x="853580" y="0"/>
                </a:moveTo>
                <a:cubicBezTo>
                  <a:pt x="1796418" y="0"/>
                  <a:pt x="2560740" y="764322"/>
                  <a:pt x="2560740" y="1707160"/>
                </a:cubicBezTo>
                <a:cubicBezTo>
                  <a:pt x="2560740" y="2649998"/>
                  <a:pt x="1796418" y="3414320"/>
                  <a:pt x="853580" y="3414320"/>
                </a:cubicBezTo>
                <a:cubicBezTo>
                  <a:pt x="558943" y="3414320"/>
                  <a:pt x="281740" y="3339679"/>
                  <a:pt x="39846" y="3208275"/>
                </a:cubicBezTo>
                <a:lnTo>
                  <a:pt x="2" y="3184069"/>
                </a:lnTo>
                <a:lnTo>
                  <a:pt x="100910" y="3122765"/>
                </a:lnTo>
                <a:cubicBezTo>
                  <a:pt x="555018" y="2815976"/>
                  <a:pt x="853581" y="2296435"/>
                  <a:pt x="853581" y="1707161"/>
                </a:cubicBezTo>
                <a:cubicBezTo>
                  <a:pt x="853581" y="1117887"/>
                  <a:pt x="555018" y="598346"/>
                  <a:pt x="100910" y="291557"/>
                </a:cubicBezTo>
                <a:lnTo>
                  <a:pt x="0" y="230252"/>
                </a:lnTo>
                <a:lnTo>
                  <a:pt x="39846" y="206045"/>
                </a:lnTo>
                <a:cubicBezTo>
                  <a:pt x="281740" y="74641"/>
                  <a:pt x="558943" y="0"/>
                  <a:pt x="853580" y="0"/>
                </a:cubicBezTo>
                <a:close/>
              </a:path>
            </a:pathLst>
          </a:cu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CF6454B-E401-6289-A81B-15E47CF83A24}"/>
              </a:ext>
            </a:extLst>
          </p:cNvPr>
          <p:cNvSpPr/>
          <p:nvPr/>
        </p:nvSpPr>
        <p:spPr>
          <a:xfrm>
            <a:off x="3535261" y="1551849"/>
            <a:ext cx="2560741" cy="3414320"/>
          </a:xfrm>
          <a:custGeom>
            <a:avLst/>
            <a:gdLst>
              <a:gd name="connsiteX0" fmla="*/ 1707160 w 2560741"/>
              <a:gd name="connsiteY0" fmla="*/ 0 h 3414320"/>
              <a:gd name="connsiteX1" fmla="*/ 2520894 w 2560741"/>
              <a:gd name="connsiteY1" fmla="*/ 206045 h 3414320"/>
              <a:gd name="connsiteX2" fmla="*/ 2560739 w 2560741"/>
              <a:gd name="connsiteY2" fmla="*/ 230251 h 3414320"/>
              <a:gd name="connsiteX3" fmla="*/ 2459830 w 2560741"/>
              <a:gd name="connsiteY3" fmla="*/ 291555 h 3414320"/>
              <a:gd name="connsiteX4" fmla="*/ 1707159 w 2560741"/>
              <a:gd name="connsiteY4" fmla="*/ 1707159 h 3414320"/>
              <a:gd name="connsiteX5" fmla="*/ 2459830 w 2560741"/>
              <a:gd name="connsiteY5" fmla="*/ 3122763 h 3414320"/>
              <a:gd name="connsiteX6" fmla="*/ 2560741 w 2560741"/>
              <a:gd name="connsiteY6" fmla="*/ 3184068 h 3414320"/>
              <a:gd name="connsiteX7" fmla="*/ 2520894 w 2560741"/>
              <a:gd name="connsiteY7" fmla="*/ 3208275 h 3414320"/>
              <a:gd name="connsiteX8" fmla="*/ 1707160 w 2560741"/>
              <a:gd name="connsiteY8" fmla="*/ 3414320 h 3414320"/>
              <a:gd name="connsiteX9" fmla="*/ 0 w 2560741"/>
              <a:gd name="connsiteY9" fmla="*/ 1707160 h 3414320"/>
              <a:gd name="connsiteX10" fmla="*/ 1707160 w 2560741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1" h="3414320">
                <a:moveTo>
                  <a:pt x="1707160" y="0"/>
                </a:moveTo>
                <a:cubicBezTo>
                  <a:pt x="2001797" y="0"/>
                  <a:pt x="2279001" y="74641"/>
                  <a:pt x="2520894" y="206045"/>
                </a:cubicBezTo>
                <a:lnTo>
                  <a:pt x="2560739" y="230251"/>
                </a:lnTo>
                <a:lnTo>
                  <a:pt x="2459830" y="291555"/>
                </a:lnTo>
                <a:cubicBezTo>
                  <a:pt x="2005723" y="598344"/>
                  <a:pt x="1707159" y="1117885"/>
                  <a:pt x="1707159" y="1707159"/>
                </a:cubicBezTo>
                <a:cubicBezTo>
                  <a:pt x="1707159" y="2296433"/>
                  <a:pt x="2005723" y="2815974"/>
                  <a:pt x="2459830" y="3122763"/>
                </a:cubicBezTo>
                <a:lnTo>
                  <a:pt x="2560741" y="3184068"/>
                </a:lnTo>
                <a:lnTo>
                  <a:pt x="2520894" y="3208275"/>
                </a:lnTo>
                <a:cubicBezTo>
                  <a:pt x="2279001" y="3339679"/>
                  <a:pt x="2001797" y="3414320"/>
                  <a:pt x="1707160" y="3414320"/>
                </a:cubicBezTo>
                <a:cubicBezTo>
                  <a:pt x="764322" y="3414320"/>
                  <a:pt x="0" y="2649998"/>
                  <a:pt x="0" y="1707160"/>
                </a:cubicBezTo>
                <a:cubicBezTo>
                  <a:pt x="0" y="764322"/>
                  <a:pt x="764322" y="0"/>
                  <a:pt x="1707160" y="0"/>
                </a:cubicBezTo>
                <a:close/>
              </a:path>
            </a:pathLst>
          </a:cu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83EBE-249B-E3CB-9B89-A97740CF87F7}"/>
              </a:ext>
            </a:extLst>
          </p:cNvPr>
          <p:cNvSpPr txBox="1"/>
          <p:nvPr/>
        </p:nvSpPr>
        <p:spPr>
          <a:xfrm>
            <a:off x="0" y="0"/>
            <a:ext cx="268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  <a:br>
              <a:rPr lang="en-US" sz="1600" dirty="0"/>
            </a:br>
            <a:r>
              <a:rPr lang="en-US" sz="1600" dirty="0"/>
              <a:t>P(S) 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3361A5-6DF5-C88A-07E3-6A7268E767C8}"/>
              </a:ext>
            </a:extLst>
          </p:cNvPr>
          <p:cNvSpPr txBox="1"/>
          <p:nvPr/>
        </p:nvSpPr>
        <p:spPr>
          <a:xfrm>
            <a:off x="5212184" y="2966620"/>
            <a:ext cx="17676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 ∩ B</a:t>
            </a:r>
            <a:br>
              <a:rPr lang="en-US" sz="1600" dirty="0"/>
            </a:br>
            <a:r>
              <a:rPr lang="en-US" sz="1600" dirty="0"/>
              <a:t>P(A ∩ B) = 0.03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0130F2-1ECB-6030-DAA3-3E0219840F8A}"/>
              </a:ext>
            </a:extLst>
          </p:cNvPr>
          <p:cNvSpPr txBox="1"/>
          <p:nvPr/>
        </p:nvSpPr>
        <p:spPr>
          <a:xfrm>
            <a:off x="4636008" y="932688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</a:t>
            </a:r>
            <a:br>
              <a:rPr lang="en-US" sz="1600" dirty="0"/>
            </a:br>
            <a:r>
              <a:rPr lang="en-US" sz="1600" dirty="0"/>
              <a:t>P(A) = 0.1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C61C14-E681-2B13-9B7C-8DC6ACB00AB9}"/>
              </a:ext>
            </a:extLst>
          </p:cNvPr>
          <p:cNvSpPr txBox="1"/>
          <p:nvPr/>
        </p:nvSpPr>
        <p:spPr>
          <a:xfrm>
            <a:off x="6345936" y="932688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</a:t>
            </a:r>
            <a:br>
              <a:rPr lang="en-US" sz="1600" dirty="0"/>
            </a:br>
            <a:r>
              <a:rPr lang="en-US" sz="1600" dirty="0"/>
              <a:t>P(B) = 0.1</a:t>
            </a:r>
          </a:p>
        </p:txBody>
      </p:sp>
    </p:spTree>
    <p:extLst>
      <p:ext uri="{BB962C8B-B14F-4D97-AF65-F5344CB8AC3E}">
        <p14:creationId xmlns:p14="http://schemas.microsoft.com/office/powerpoint/2010/main" val="1644807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61A32-5DEC-901A-3447-6078A0920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BFAB2844-39CB-94A0-A54B-9FBCD8B3C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131131" y="2619222"/>
            <a:ext cx="3729146" cy="108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09EDB69E-9842-AF03-2455-7CFB53283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07" y="1050112"/>
            <a:ext cx="5947222" cy="47577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59F46F-005A-761A-5D8E-A6D90A8D6645}"/>
              </a:ext>
            </a:extLst>
          </p:cNvPr>
          <p:cNvSpPr txBox="1"/>
          <p:nvPr/>
        </p:nvSpPr>
        <p:spPr>
          <a:xfrm>
            <a:off x="3503775" y="2315583"/>
            <a:ext cx="911853" cy="32611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1519" b="1" dirty="0">
                <a:solidFill>
                  <a:srgbClr val="00B0F0"/>
                </a:solidFill>
                <a:latin typeface="Calibri" panose="020F0502020204030204"/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9250A2-FAF7-D57B-0FE7-1A1CAC6C2B3C}"/>
              </a:ext>
            </a:extLst>
          </p:cNvPr>
          <p:cNvCxnSpPr>
            <a:cxnSpLocks/>
          </p:cNvCxnSpPr>
          <p:nvPr/>
        </p:nvCxnSpPr>
        <p:spPr>
          <a:xfrm>
            <a:off x="4062620" y="2601494"/>
            <a:ext cx="251879" cy="14992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BAACCA-B8E1-F2BA-70A5-1D46C5EDACB5}"/>
              </a:ext>
            </a:extLst>
          </p:cNvPr>
          <p:cNvCxnSpPr>
            <a:cxnSpLocks/>
          </p:cNvCxnSpPr>
          <p:nvPr/>
        </p:nvCxnSpPr>
        <p:spPr>
          <a:xfrm>
            <a:off x="3846609" y="2592354"/>
            <a:ext cx="0" cy="42652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ABE113D-492B-75DA-B94D-282F4DBCDD69}"/>
              </a:ext>
            </a:extLst>
          </p:cNvPr>
          <p:cNvSpPr txBox="1"/>
          <p:nvPr/>
        </p:nvSpPr>
        <p:spPr>
          <a:xfrm>
            <a:off x="5386075" y="2805154"/>
            <a:ext cx="1135824" cy="3519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1687" b="1" dirty="0">
                <a:solidFill>
                  <a:srgbClr val="F5A605"/>
                </a:solidFill>
                <a:latin typeface="Calibri" panose="020F0502020204030204"/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C71C08-B987-4A41-32CB-B7F6DEE2D98F}"/>
              </a:ext>
            </a:extLst>
          </p:cNvPr>
          <p:cNvCxnSpPr>
            <a:cxnSpLocks/>
          </p:cNvCxnSpPr>
          <p:nvPr/>
        </p:nvCxnSpPr>
        <p:spPr>
          <a:xfrm flipH="1" flipV="1">
            <a:off x="5414136" y="2671819"/>
            <a:ext cx="120493" cy="208617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77733F-F77D-C0D5-B8C8-4463F6409806}"/>
              </a:ext>
            </a:extLst>
          </p:cNvPr>
          <p:cNvSpPr txBox="1"/>
          <p:nvPr/>
        </p:nvSpPr>
        <p:spPr>
          <a:xfrm>
            <a:off x="3042545" y="1878723"/>
            <a:ext cx="1608134" cy="2222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352776"/>
            <a:r>
              <a:rPr lang="en-US" sz="84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84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84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84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84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84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84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84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5E4E48-AB25-9BC5-6E80-8A59659A61D0}"/>
              </a:ext>
            </a:extLst>
          </p:cNvPr>
          <p:cNvCxnSpPr>
            <a:cxnSpLocks/>
          </p:cNvCxnSpPr>
          <p:nvPr/>
        </p:nvCxnSpPr>
        <p:spPr>
          <a:xfrm flipV="1">
            <a:off x="3846609" y="2099535"/>
            <a:ext cx="0" cy="272006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A22E80-474F-03D8-6A52-1B1C2438CF21}"/>
              </a:ext>
            </a:extLst>
          </p:cNvPr>
          <p:cNvSpPr txBox="1"/>
          <p:nvPr/>
        </p:nvSpPr>
        <p:spPr>
          <a:xfrm>
            <a:off x="5330085" y="3095522"/>
            <a:ext cx="1250663" cy="2222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84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84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84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84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84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C9D396-DEEE-5DFF-3DCF-743CA7B8C3B5}"/>
              </a:ext>
            </a:extLst>
          </p:cNvPr>
          <p:cNvCxnSpPr>
            <a:cxnSpLocks/>
          </p:cNvCxnSpPr>
          <p:nvPr/>
        </p:nvCxnSpPr>
        <p:spPr>
          <a:xfrm>
            <a:off x="10862321" y="3128679"/>
            <a:ext cx="0" cy="15906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787D31-C8E4-8EFC-F987-2517EC2DFB29}"/>
              </a:ext>
            </a:extLst>
          </p:cNvPr>
          <p:cNvSpPr txBox="1"/>
          <p:nvPr/>
        </p:nvSpPr>
        <p:spPr>
          <a:xfrm>
            <a:off x="7360045" y="3848740"/>
            <a:ext cx="514886" cy="2585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pPr defTabSz="352776"/>
            <a:r>
              <a:rPr lang="en-US" sz="1080" dirty="0">
                <a:latin typeface="Calibri" panose="020F0502020204030204"/>
              </a:rPr>
              <a:t>effect</a:t>
            </a:r>
            <a:endParaRPr lang="en-US" sz="1080" b="0" dirty="0"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A1FAF0-68EA-C830-DA87-1012A31F2040}"/>
              </a:ext>
            </a:extLst>
          </p:cNvPr>
          <p:cNvSpPr txBox="1"/>
          <p:nvPr/>
        </p:nvSpPr>
        <p:spPr>
          <a:xfrm>
            <a:off x="7220580" y="4014763"/>
            <a:ext cx="793808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pPr defTabSz="352776"/>
            <a:r>
              <a:rPr lang="en-US" sz="1080" b="0" dirty="0">
                <a:latin typeface="Calibri" panose="020F0502020204030204"/>
              </a:rPr>
              <a:t>=</a:t>
            </a:r>
            <a:br>
              <a:rPr lang="en-US" sz="1080" dirty="0">
                <a:latin typeface="Calibri" panose="020F0502020204030204"/>
              </a:rPr>
            </a:br>
            <a:r>
              <a:rPr lang="en-US" sz="1080" dirty="0">
                <a:latin typeface="Calibri" panose="020F0502020204030204"/>
              </a:rPr>
              <a:t>conclusion</a:t>
            </a:r>
            <a:br>
              <a:rPr lang="en-US" sz="1080" b="0" dirty="0">
                <a:latin typeface="Calibri" panose="020F0502020204030204"/>
              </a:rPr>
            </a:br>
            <a:r>
              <a:rPr lang="en-US" sz="1080" b="0" dirty="0">
                <a:latin typeface="Calibri" panose="020F0502020204030204"/>
              </a:rPr>
              <a:t>claim</a:t>
            </a:r>
            <a:br>
              <a:rPr lang="en-US" sz="1080" b="0" dirty="0">
                <a:latin typeface="Calibri" panose="020F0502020204030204"/>
              </a:rPr>
            </a:br>
            <a:r>
              <a:rPr lang="en-US" sz="1080" b="0" dirty="0">
                <a:latin typeface="Calibri" panose="020F0502020204030204"/>
              </a:rPr>
              <a:t>hypothesis</a:t>
            </a:r>
            <a:br>
              <a:rPr lang="en-US" sz="1080" b="0" dirty="0">
                <a:latin typeface="Calibri" panose="020F0502020204030204"/>
              </a:rPr>
            </a:br>
            <a:r>
              <a:rPr lang="en-US" sz="1080" b="0" dirty="0">
                <a:latin typeface="Calibri" panose="020F0502020204030204"/>
              </a:rPr>
              <a:t>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6A0A7-304D-39DE-995F-0F68ECC5EC04}"/>
              </a:ext>
            </a:extLst>
          </p:cNvPr>
          <p:cNvSpPr txBox="1"/>
          <p:nvPr/>
        </p:nvSpPr>
        <p:spPr>
          <a:xfrm>
            <a:off x="9220457" y="2192890"/>
            <a:ext cx="1153457" cy="30610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1389" b="1" dirty="0">
                <a:solidFill>
                  <a:srgbClr val="00B0F0"/>
                </a:solidFill>
                <a:latin typeface="Calibri" panose="020F0502020204030204"/>
              </a:rPr>
              <a:t>causal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B2F64-DAB4-8730-16E9-A2F10E866A51}"/>
              </a:ext>
            </a:extLst>
          </p:cNvPr>
          <p:cNvSpPr txBox="1"/>
          <p:nvPr/>
        </p:nvSpPr>
        <p:spPr>
          <a:xfrm>
            <a:off x="7693972" y="2306460"/>
            <a:ext cx="516295" cy="30610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352776"/>
            <a:r>
              <a:rPr lang="en-US" sz="1389" b="1" dirty="0">
                <a:solidFill>
                  <a:srgbClr val="00B050"/>
                </a:solidFill>
                <a:latin typeface="Calibri" panose="020F0502020204030204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10F58-365B-13B9-7554-E2AFDE64BE8B}"/>
              </a:ext>
            </a:extLst>
          </p:cNvPr>
          <p:cNvSpPr txBox="1"/>
          <p:nvPr/>
        </p:nvSpPr>
        <p:spPr>
          <a:xfrm>
            <a:off x="8167966" y="1967293"/>
            <a:ext cx="893193" cy="7571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352776"/>
            <a:r>
              <a:rPr lang="en-US" sz="1080" b="1" dirty="0">
                <a:solidFill>
                  <a:srgbClr val="00B0F0"/>
                </a:solidFill>
                <a:latin typeface="Calibri" panose="020F0502020204030204"/>
              </a:rPr>
              <a:t>premises</a:t>
            </a:r>
            <a:br>
              <a:rPr lang="en-US" sz="1080" b="1" dirty="0">
                <a:solidFill>
                  <a:srgbClr val="00B0F0"/>
                </a:solidFill>
                <a:latin typeface="Calibri" panose="020F0502020204030204"/>
              </a:rPr>
            </a:br>
            <a:r>
              <a:rPr lang="en-US" sz="1080" dirty="0">
                <a:solidFill>
                  <a:srgbClr val="00B0F0"/>
                </a:solidFill>
                <a:latin typeface="Calibri" panose="020F0502020204030204"/>
              </a:rPr>
              <a:t>assumptions</a:t>
            </a:r>
            <a:br>
              <a:rPr lang="en-US" sz="1080" dirty="0">
                <a:solidFill>
                  <a:srgbClr val="00B0F0"/>
                </a:solidFill>
                <a:latin typeface="Calibri" panose="020F0502020204030204"/>
              </a:rPr>
            </a:br>
            <a:r>
              <a:rPr lang="en-US" sz="1080" dirty="0">
                <a:solidFill>
                  <a:srgbClr val="00B0F0"/>
                </a:solidFill>
                <a:latin typeface="Calibri" panose="020F0502020204030204"/>
              </a:rPr>
              <a:t>evidence</a:t>
            </a:r>
            <a:br>
              <a:rPr lang="en-US" sz="1080" dirty="0">
                <a:solidFill>
                  <a:srgbClr val="00B0F0"/>
                </a:solidFill>
                <a:latin typeface="Calibri" panose="020F0502020204030204"/>
              </a:rPr>
            </a:br>
            <a:r>
              <a:rPr lang="en-US" sz="1080" dirty="0">
                <a:solidFill>
                  <a:srgbClr val="00B0F0"/>
                </a:solidFill>
                <a:latin typeface="Calibri" panose="020F0502020204030204"/>
              </a:rPr>
              <a:t>KB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A63F0-DF59-29BA-614B-51215A9A2383}"/>
              </a:ext>
            </a:extLst>
          </p:cNvPr>
          <p:cNvSpPr txBox="1"/>
          <p:nvPr/>
        </p:nvSpPr>
        <p:spPr>
          <a:xfrm>
            <a:off x="10487850" y="2918627"/>
            <a:ext cx="764290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/>
            </a:lvl1pPr>
          </a:lstStyle>
          <a:p>
            <a:pPr defTabSz="352776"/>
            <a:r>
              <a:rPr lang="en-US" sz="1080" dirty="0">
                <a:solidFill>
                  <a:prstClr val="black"/>
                </a:solidFill>
                <a:latin typeface="Calibri" panose="020F0502020204030204"/>
              </a:rPr>
              <a:t>estimator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08555-F78E-151A-00CC-76C2BD961B5B}"/>
              </a:ext>
            </a:extLst>
          </p:cNvPr>
          <p:cNvCxnSpPr>
            <a:cxnSpLocks/>
          </p:cNvCxnSpPr>
          <p:nvPr/>
        </p:nvCxnSpPr>
        <p:spPr>
          <a:xfrm flipH="1" flipV="1">
            <a:off x="7617484" y="3716418"/>
            <a:ext cx="4" cy="141104"/>
          </a:xfrm>
          <a:prstGeom prst="straightConnector1">
            <a:avLst/>
          </a:prstGeom>
          <a:ln w="9525">
            <a:solidFill>
              <a:srgbClr val="F5A60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037F4B-D815-5BA6-FEB8-95A3DE602693}"/>
              </a:ext>
            </a:extLst>
          </p:cNvPr>
          <p:cNvSpPr txBox="1"/>
          <p:nvPr/>
        </p:nvSpPr>
        <p:spPr>
          <a:xfrm>
            <a:off x="8797031" y="3652266"/>
            <a:ext cx="1432957" cy="47230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352776"/>
            <a:r>
              <a:rPr lang="en-US" sz="1080" dirty="0">
                <a:solidFill>
                  <a:srgbClr val="F5A605"/>
                </a:solidFill>
                <a:latin typeface="Calibri" panose="020F0502020204030204"/>
              </a:rPr>
              <a:t>MLE (or posterior)</a:t>
            </a:r>
            <a:br>
              <a:rPr lang="en-US" sz="1389" b="1" dirty="0">
                <a:solidFill>
                  <a:srgbClr val="F5A605"/>
                </a:solidFill>
                <a:latin typeface="Calibri" panose="020F0502020204030204"/>
              </a:rPr>
            </a:br>
            <a:r>
              <a:rPr lang="en-US" sz="1389" b="1" dirty="0">
                <a:solidFill>
                  <a:srgbClr val="F5A605"/>
                </a:solidFill>
                <a:latin typeface="Calibri" panose="020F0502020204030204"/>
              </a:rPr>
              <a:t>predictive model</a:t>
            </a:r>
            <a:endParaRPr lang="en-US" sz="1389" dirty="0">
              <a:solidFill>
                <a:srgbClr val="F5A605"/>
              </a:solidFill>
              <a:latin typeface="Calibri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6E4E6E-9CC9-9941-418E-5CC9D4C28151}"/>
              </a:ext>
            </a:extLst>
          </p:cNvPr>
          <p:cNvSpPr txBox="1"/>
          <p:nvPr/>
        </p:nvSpPr>
        <p:spPr>
          <a:xfrm>
            <a:off x="8715530" y="2724980"/>
            <a:ext cx="1553567" cy="30610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1389" b="1" dirty="0">
                <a:solidFill>
                  <a:srgbClr val="0070C0"/>
                </a:solidFill>
                <a:latin typeface="Calibri" panose="020F0502020204030204"/>
              </a:rPr>
              <a:t>likelihood (+ prior)</a:t>
            </a:r>
          </a:p>
        </p:txBody>
      </p:sp>
    </p:spTree>
    <p:extLst>
      <p:ext uri="{BB962C8B-B14F-4D97-AF65-F5344CB8AC3E}">
        <p14:creationId xmlns:p14="http://schemas.microsoft.com/office/powerpoint/2010/main" val="2830789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E63B6-C7D0-F622-186C-DA7531F8D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835EE9DB-B9CD-9AB7-3322-2F04119FC6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111" y="382956"/>
            <a:ext cx="6841778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85614A6-FF5D-1FAA-C04B-8A20D1EAAB11}"/>
              </a:ext>
            </a:extLst>
          </p:cNvPr>
          <p:cNvSpPr/>
          <p:nvPr/>
        </p:nvSpPr>
        <p:spPr>
          <a:xfrm>
            <a:off x="5591883" y="333296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F92E15-002A-B62D-9795-1D4F7459630F}"/>
              </a:ext>
            </a:extLst>
          </p:cNvPr>
          <p:cNvSpPr/>
          <p:nvPr/>
        </p:nvSpPr>
        <p:spPr>
          <a:xfrm>
            <a:off x="2666722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3A91BD-47D3-70BB-73F9-B90084EFA818}"/>
              </a:ext>
            </a:extLst>
          </p:cNvPr>
          <p:cNvSpPr/>
          <p:nvPr/>
        </p:nvSpPr>
        <p:spPr>
          <a:xfrm>
            <a:off x="730632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E3DCA60-BA4F-78FE-F243-C316A0423975}"/>
              </a:ext>
            </a:extLst>
          </p:cNvPr>
          <p:cNvSpPr/>
          <p:nvPr/>
        </p:nvSpPr>
        <p:spPr>
          <a:xfrm>
            <a:off x="6914007" y="1074419"/>
            <a:ext cx="1282037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337BC1-32C6-1938-4460-9F943B5F8BA8}"/>
              </a:ext>
            </a:extLst>
          </p:cNvPr>
          <p:cNvSpPr txBox="1"/>
          <p:nvPr/>
        </p:nvSpPr>
        <p:spPr>
          <a:xfrm>
            <a:off x="3142255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C96414-78A3-A165-9C4F-5F9508ED7168}"/>
              </a:ext>
            </a:extLst>
          </p:cNvPr>
          <p:cNvSpPr txBox="1"/>
          <p:nvPr/>
        </p:nvSpPr>
        <p:spPr>
          <a:xfrm>
            <a:off x="5871607" y="-3775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0AFA7-D7C6-6C68-FC3E-9B6859867F26}"/>
              </a:ext>
            </a:extLst>
          </p:cNvPr>
          <p:cNvSpPr txBox="1"/>
          <p:nvPr/>
        </p:nvSpPr>
        <p:spPr>
          <a:xfrm>
            <a:off x="772720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970C0-CC4F-3A7F-A549-A3CEADC9A045}"/>
              </a:ext>
            </a:extLst>
          </p:cNvPr>
          <p:cNvSpPr txBox="1"/>
          <p:nvPr/>
        </p:nvSpPr>
        <p:spPr>
          <a:xfrm>
            <a:off x="6985798" y="1712776"/>
            <a:ext cx="11384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832849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F5D95-1896-7D82-38C8-BE2AA1E35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A0FA5B0-EF9F-F9BC-3C98-8B865FDD7B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76" y="382956"/>
            <a:ext cx="11648849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B69965-2162-EE8E-45C8-A06D0AA2E76A}"/>
              </a:ext>
            </a:extLst>
          </p:cNvPr>
          <p:cNvSpPr/>
          <p:nvPr/>
        </p:nvSpPr>
        <p:spPr>
          <a:xfrm>
            <a:off x="5591883" y="333296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12A649A-7E7E-C2A6-3CD9-2C002D358CB4}"/>
              </a:ext>
            </a:extLst>
          </p:cNvPr>
          <p:cNvSpPr/>
          <p:nvPr/>
        </p:nvSpPr>
        <p:spPr>
          <a:xfrm>
            <a:off x="267468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2288B49-5335-2672-86CA-BB42060B8B3E}"/>
              </a:ext>
            </a:extLst>
          </p:cNvPr>
          <p:cNvSpPr/>
          <p:nvPr/>
        </p:nvSpPr>
        <p:spPr>
          <a:xfrm>
            <a:off x="730632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7CBACC8-4368-DFC7-0DA0-AFC328445914}"/>
              </a:ext>
            </a:extLst>
          </p:cNvPr>
          <p:cNvSpPr/>
          <p:nvPr/>
        </p:nvSpPr>
        <p:spPr>
          <a:xfrm>
            <a:off x="3196205" y="1074419"/>
            <a:ext cx="8686800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41A45-C9B5-B619-B996-AEEFD36CD97F}"/>
              </a:ext>
            </a:extLst>
          </p:cNvPr>
          <p:cNvSpPr txBox="1"/>
          <p:nvPr/>
        </p:nvSpPr>
        <p:spPr>
          <a:xfrm>
            <a:off x="7430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1674F-243E-715D-2EEF-54544058313F}"/>
              </a:ext>
            </a:extLst>
          </p:cNvPr>
          <p:cNvSpPr txBox="1"/>
          <p:nvPr/>
        </p:nvSpPr>
        <p:spPr>
          <a:xfrm>
            <a:off x="5871607" y="-3775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958AF-2D9B-5A8B-5E69-F3A4BCCAEC25}"/>
              </a:ext>
            </a:extLst>
          </p:cNvPr>
          <p:cNvSpPr txBox="1"/>
          <p:nvPr/>
        </p:nvSpPr>
        <p:spPr>
          <a:xfrm>
            <a:off x="772720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54DA5-4A32-6F45-61E0-1EBC0D5ECEBE}"/>
              </a:ext>
            </a:extLst>
          </p:cNvPr>
          <p:cNvSpPr txBox="1"/>
          <p:nvPr/>
        </p:nvSpPr>
        <p:spPr>
          <a:xfrm>
            <a:off x="6737097" y="1712776"/>
            <a:ext cx="11384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1156180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4C100-B86F-042C-C2EF-F606D4872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D799FAA3-6AAD-6931-FDFC-E10CB01B71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292217" y="401299"/>
            <a:ext cx="8199855" cy="125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3872B6-3394-0910-6E1F-51903304B3D9}"/>
              </a:ext>
            </a:extLst>
          </p:cNvPr>
          <p:cNvSpPr/>
          <p:nvPr/>
        </p:nvSpPr>
        <p:spPr>
          <a:xfrm>
            <a:off x="3817070" y="333296"/>
            <a:ext cx="1463040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0953A7-03B7-6927-0D3F-1AE6D0F7F282}"/>
              </a:ext>
            </a:extLst>
          </p:cNvPr>
          <p:cNvSpPr/>
          <p:nvPr/>
        </p:nvSpPr>
        <p:spPr>
          <a:xfrm>
            <a:off x="267467" y="695281"/>
            <a:ext cx="2282785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B0A204-5361-8A3A-0301-E0536D95BD08}"/>
              </a:ext>
            </a:extLst>
          </p:cNvPr>
          <p:cNvSpPr/>
          <p:nvPr/>
        </p:nvSpPr>
        <p:spPr>
          <a:xfrm>
            <a:off x="5614824" y="333296"/>
            <a:ext cx="2284576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45B308-CFA2-30FB-B8B6-0B3CF5D2D376}"/>
              </a:ext>
            </a:extLst>
          </p:cNvPr>
          <p:cNvSpPr/>
          <p:nvPr/>
        </p:nvSpPr>
        <p:spPr>
          <a:xfrm>
            <a:off x="3154260" y="1074419"/>
            <a:ext cx="5320616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D02C29-AAEC-F9B9-5E8D-449CFED27ACC}"/>
              </a:ext>
            </a:extLst>
          </p:cNvPr>
          <p:cNvSpPr txBox="1"/>
          <p:nvPr/>
        </p:nvSpPr>
        <p:spPr>
          <a:xfrm>
            <a:off x="7430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A72F5-D37E-D118-1C8B-3C9B7B8F321F}"/>
              </a:ext>
            </a:extLst>
          </p:cNvPr>
          <p:cNvSpPr txBox="1"/>
          <p:nvPr/>
        </p:nvSpPr>
        <p:spPr>
          <a:xfrm>
            <a:off x="4160251" y="-3775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51FC5-0C73-946D-F1BA-92C707CC484A}"/>
              </a:ext>
            </a:extLst>
          </p:cNvPr>
          <p:cNvSpPr txBox="1"/>
          <p:nvPr/>
        </p:nvSpPr>
        <p:spPr>
          <a:xfrm>
            <a:off x="5982292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4E91F-7043-CFB7-238D-CED7249DFBBF}"/>
              </a:ext>
            </a:extLst>
          </p:cNvPr>
          <p:cNvSpPr txBox="1"/>
          <p:nvPr/>
        </p:nvSpPr>
        <p:spPr>
          <a:xfrm>
            <a:off x="5245342" y="1712776"/>
            <a:ext cx="11384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40704B-CAA8-D1EB-35BE-6FA998331D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8409" y="2755237"/>
            <a:ext cx="5632318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89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7CE0-D791-50AC-AEF9-4A4C2028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D8AEF5-B1DF-F71C-31F6-3DACB8D685B3}"/>
              </a:ext>
            </a:extLst>
          </p:cNvPr>
          <p:cNvSpPr/>
          <p:nvPr/>
        </p:nvSpPr>
        <p:spPr>
          <a:xfrm>
            <a:off x="3045312" y="686892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4D0031E-74B5-1037-C1F8-BD81EB133A36}"/>
              </a:ext>
            </a:extLst>
          </p:cNvPr>
          <p:cNvSpPr/>
          <p:nvPr/>
        </p:nvSpPr>
        <p:spPr>
          <a:xfrm>
            <a:off x="267468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DC86D2-E36B-13F0-57B2-5A302664E01B}"/>
              </a:ext>
            </a:extLst>
          </p:cNvPr>
          <p:cNvSpPr/>
          <p:nvPr/>
        </p:nvSpPr>
        <p:spPr>
          <a:xfrm>
            <a:off x="4714878" y="685169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39641-C2C6-F3E5-6D3C-1EF804465C60}"/>
              </a:ext>
            </a:extLst>
          </p:cNvPr>
          <p:cNvSpPr txBox="1"/>
          <p:nvPr/>
        </p:nvSpPr>
        <p:spPr>
          <a:xfrm>
            <a:off x="7430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3D3C7-1CA4-FD66-17FE-853310FA003E}"/>
              </a:ext>
            </a:extLst>
          </p:cNvPr>
          <p:cNvSpPr txBox="1"/>
          <p:nvPr/>
        </p:nvSpPr>
        <p:spPr>
          <a:xfrm>
            <a:off x="3325036" y="315837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14912-5BE8-17B9-40D0-B52691EB82CC}"/>
              </a:ext>
            </a:extLst>
          </p:cNvPr>
          <p:cNvSpPr txBox="1"/>
          <p:nvPr/>
        </p:nvSpPr>
        <p:spPr>
          <a:xfrm>
            <a:off x="5135758" y="314320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581585-7E6D-5AF6-073E-7C2886DF2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17" y="761226"/>
            <a:ext cx="6537960" cy="52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394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57A53-2CE7-3368-39FC-F925E816F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C5553D50-E9BA-1F9C-E295-25F2E76AF8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111" y="382956"/>
            <a:ext cx="6841778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5EA788-983F-9161-241C-82D3F1CF574D}"/>
              </a:ext>
            </a:extLst>
          </p:cNvPr>
          <p:cNvSpPr/>
          <p:nvPr/>
        </p:nvSpPr>
        <p:spPr>
          <a:xfrm>
            <a:off x="5591883" y="333296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CA52B5-1454-84BA-3B3E-7812DCBD097C}"/>
              </a:ext>
            </a:extLst>
          </p:cNvPr>
          <p:cNvSpPr/>
          <p:nvPr/>
        </p:nvSpPr>
        <p:spPr>
          <a:xfrm>
            <a:off x="2666722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08A92B-BC9A-D1F0-34D8-7F0BC7F9B744}"/>
              </a:ext>
            </a:extLst>
          </p:cNvPr>
          <p:cNvSpPr/>
          <p:nvPr/>
        </p:nvSpPr>
        <p:spPr>
          <a:xfrm>
            <a:off x="730632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E44F7-2ABA-C9F0-3308-277F482A2E7B}"/>
              </a:ext>
            </a:extLst>
          </p:cNvPr>
          <p:cNvSpPr/>
          <p:nvPr/>
        </p:nvSpPr>
        <p:spPr>
          <a:xfrm>
            <a:off x="6914007" y="1074419"/>
            <a:ext cx="1282037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C843A-2E59-D5D0-0BD0-E91927908305}"/>
              </a:ext>
            </a:extLst>
          </p:cNvPr>
          <p:cNvSpPr txBox="1"/>
          <p:nvPr/>
        </p:nvSpPr>
        <p:spPr>
          <a:xfrm>
            <a:off x="3142255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C8DF4-9B8F-C160-5C90-E8120B8D9B74}"/>
              </a:ext>
            </a:extLst>
          </p:cNvPr>
          <p:cNvSpPr txBox="1"/>
          <p:nvPr/>
        </p:nvSpPr>
        <p:spPr>
          <a:xfrm>
            <a:off x="5871607" y="-3775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56D5A-B9B9-EF93-472B-B202D02AD44E}"/>
              </a:ext>
            </a:extLst>
          </p:cNvPr>
          <p:cNvSpPr txBox="1"/>
          <p:nvPr/>
        </p:nvSpPr>
        <p:spPr>
          <a:xfrm>
            <a:off x="772720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64107-F2D9-36B0-BA05-422421C48636}"/>
              </a:ext>
            </a:extLst>
          </p:cNvPr>
          <p:cNvSpPr txBox="1"/>
          <p:nvPr/>
        </p:nvSpPr>
        <p:spPr>
          <a:xfrm>
            <a:off x="6985798" y="1712776"/>
            <a:ext cx="11384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1291074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F07A0-3F06-ED7A-0E65-6D820CE78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128FA4E6-AF0A-92A2-733A-565493F3C3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2888791" y="382956"/>
            <a:ext cx="6414418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95E97A0-BEA4-CF2C-C219-57FFC785948E}"/>
              </a:ext>
            </a:extLst>
          </p:cNvPr>
          <p:cNvSpPr/>
          <p:nvPr/>
        </p:nvSpPr>
        <p:spPr>
          <a:xfrm>
            <a:off x="5591883" y="333296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38AC4C-94B7-4DCE-7A0E-753F7933B738}"/>
              </a:ext>
            </a:extLst>
          </p:cNvPr>
          <p:cNvSpPr/>
          <p:nvPr/>
        </p:nvSpPr>
        <p:spPr>
          <a:xfrm>
            <a:off x="2784168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7D5CE9-D1A0-8C23-4845-9596E90EC695}"/>
              </a:ext>
            </a:extLst>
          </p:cNvPr>
          <p:cNvSpPr/>
          <p:nvPr/>
        </p:nvSpPr>
        <p:spPr>
          <a:xfrm>
            <a:off x="713854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92A8B0-70F3-297B-8F16-7BFC1B415DA3}"/>
              </a:ext>
            </a:extLst>
          </p:cNvPr>
          <p:cNvSpPr/>
          <p:nvPr/>
        </p:nvSpPr>
        <p:spPr>
          <a:xfrm>
            <a:off x="6846895" y="1074419"/>
            <a:ext cx="1282037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4B9832-7456-F15A-AF16-FAFC507526EF}"/>
              </a:ext>
            </a:extLst>
          </p:cNvPr>
          <p:cNvSpPr txBox="1"/>
          <p:nvPr/>
        </p:nvSpPr>
        <p:spPr>
          <a:xfrm>
            <a:off x="32597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25993-5A0B-BC16-812C-629FCE52A02F}"/>
              </a:ext>
            </a:extLst>
          </p:cNvPr>
          <p:cNvSpPr txBox="1"/>
          <p:nvPr/>
        </p:nvSpPr>
        <p:spPr>
          <a:xfrm>
            <a:off x="5871607" y="-3775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EB0FA1-E4BA-F5A1-2148-C5A5A160F3AA}"/>
              </a:ext>
            </a:extLst>
          </p:cNvPr>
          <p:cNvSpPr txBox="1"/>
          <p:nvPr/>
        </p:nvSpPr>
        <p:spPr>
          <a:xfrm>
            <a:off x="755942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F6340A-88F8-937B-817C-E159D46305E8}"/>
              </a:ext>
            </a:extLst>
          </p:cNvPr>
          <p:cNvSpPr txBox="1"/>
          <p:nvPr/>
        </p:nvSpPr>
        <p:spPr>
          <a:xfrm>
            <a:off x="6918686" y="1712776"/>
            <a:ext cx="11384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1426640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6A99E-CF5C-C0EB-7640-C1BB7D692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1FD2882A-ED1D-454F-7FAB-1719FC05B9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2888791" y="383938"/>
            <a:ext cx="6414418" cy="114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C3F26B-7ED1-57E7-CD3C-2BA18077B0AB}"/>
              </a:ext>
            </a:extLst>
          </p:cNvPr>
          <p:cNvSpPr/>
          <p:nvPr/>
        </p:nvSpPr>
        <p:spPr>
          <a:xfrm>
            <a:off x="5591883" y="333296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468CF0-7E45-AC11-9A3A-1D9DE32D851D}"/>
              </a:ext>
            </a:extLst>
          </p:cNvPr>
          <p:cNvSpPr/>
          <p:nvPr/>
        </p:nvSpPr>
        <p:spPr>
          <a:xfrm>
            <a:off x="2784168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5E407C-8642-D8A9-E02C-2B2D31268019}"/>
              </a:ext>
            </a:extLst>
          </p:cNvPr>
          <p:cNvSpPr/>
          <p:nvPr/>
        </p:nvSpPr>
        <p:spPr>
          <a:xfrm>
            <a:off x="713854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636F9BA-89B5-322A-A374-E217A439AD30}"/>
              </a:ext>
            </a:extLst>
          </p:cNvPr>
          <p:cNvSpPr/>
          <p:nvPr/>
        </p:nvSpPr>
        <p:spPr>
          <a:xfrm>
            <a:off x="6846895" y="1074419"/>
            <a:ext cx="1282037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7CE6AA-89BA-98F4-70F6-8E175557D544}"/>
              </a:ext>
            </a:extLst>
          </p:cNvPr>
          <p:cNvSpPr txBox="1"/>
          <p:nvPr/>
        </p:nvSpPr>
        <p:spPr>
          <a:xfrm>
            <a:off x="32597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A761F-87CA-8159-FA66-00559BFE35D4}"/>
              </a:ext>
            </a:extLst>
          </p:cNvPr>
          <p:cNvSpPr txBox="1"/>
          <p:nvPr/>
        </p:nvSpPr>
        <p:spPr>
          <a:xfrm>
            <a:off x="5871607" y="-3775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70903A-6E4B-67CE-7871-EAD04C4FE0F1}"/>
              </a:ext>
            </a:extLst>
          </p:cNvPr>
          <p:cNvSpPr txBox="1"/>
          <p:nvPr/>
        </p:nvSpPr>
        <p:spPr>
          <a:xfrm>
            <a:off x="755942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74F9B-DAFB-2EA2-00BE-EBF7DA7E71A2}"/>
              </a:ext>
            </a:extLst>
          </p:cNvPr>
          <p:cNvSpPr txBox="1"/>
          <p:nvPr/>
        </p:nvSpPr>
        <p:spPr>
          <a:xfrm>
            <a:off x="5723266" y="1712776"/>
            <a:ext cx="35293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KNOWN NORMALIZING CONSTANT</a:t>
            </a:r>
          </a:p>
        </p:txBody>
      </p:sp>
    </p:spTree>
    <p:extLst>
      <p:ext uri="{BB962C8B-B14F-4D97-AF65-F5344CB8AC3E}">
        <p14:creationId xmlns:p14="http://schemas.microsoft.com/office/powerpoint/2010/main" val="4222006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18796-F800-DC83-3CF2-23F21F011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703BB924-10BE-4580-07DF-C732C5A6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2888792" y="737566"/>
            <a:ext cx="6291707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0B1AA4-68C9-5E91-2E70-7A6E736AA072}"/>
              </a:ext>
            </a:extLst>
          </p:cNvPr>
          <p:cNvSpPr/>
          <p:nvPr/>
        </p:nvSpPr>
        <p:spPr>
          <a:xfrm>
            <a:off x="5571149" y="686892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ACCF6-8816-5F2C-4E84-5EF0653C28FF}"/>
              </a:ext>
            </a:extLst>
          </p:cNvPr>
          <p:cNvSpPr/>
          <p:nvPr/>
        </p:nvSpPr>
        <p:spPr>
          <a:xfrm>
            <a:off x="2784168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9825F1A-4452-1F67-E903-C53FAC372ED9}"/>
              </a:ext>
            </a:extLst>
          </p:cNvPr>
          <p:cNvSpPr/>
          <p:nvPr/>
        </p:nvSpPr>
        <p:spPr>
          <a:xfrm>
            <a:off x="7117810" y="686892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33AF56-6546-21D2-30A5-53939D9D2265}"/>
              </a:ext>
            </a:extLst>
          </p:cNvPr>
          <p:cNvSpPr txBox="1"/>
          <p:nvPr/>
        </p:nvSpPr>
        <p:spPr>
          <a:xfrm>
            <a:off x="32597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1000C-3AF0-6D43-820C-651FB381AFF1}"/>
              </a:ext>
            </a:extLst>
          </p:cNvPr>
          <p:cNvSpPr txBox="1"/>
          <p:nvPr/>
        </p:nvSpPr>
        <p:spPr>
          <a:xfrm>
            <a:off x="5850873" y="315837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BDA3D-DA36-22C5-BE8F-90585232E0BC}"/>
              </a:ext>
            </a:extLst>
          </p:cNvPr>
          <p:cNvSpPr txBox="1"/>
          <p:nvPr/>
        </p:nvSpPr>
        <p:spPr>
          <a:xfrm>
            <a:off x="7538690" y="31604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1702464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B9F28-51EB-033C-371A-A410B4823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in a suit&#10;&#10;Description automatically generated">
            <a:extLst>
              <a:ext uri="{FF2B5EF4-FFF2-40B4-BE49-F238E27FC236}">
                <a16:creationId xmlns:a16="http://schemas.microsoft.com/office/drawing/2014/main" id="{C936E98F-4D74-C7DC-58A6-3AF0FE1CF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89" y="1966133"/>
            <a:ext cx="6611711" cy="413464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358435F-A38D-D29B-AC0B-1F9068A63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2888792" y="737566"/>
            <a:ext cx="6291707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B85661-6462-B8C3-CAD3-8DB8E2441E96}"/>
              </a:ext>
            </a:extLst>
          </p:cNvPr>
          <p:cNvSpPr/>
          <p:nvPr/>
        </p:nvSpPr>
        <p:spPr>
          <a:xfrm>
            <a:off x="5571149" y="686892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6D68D03-52F2-9264-9149-49730D5E4A37}"/>
              </a:ext>
            </a:extLst>
          </p:cNvPr>
          <p:cNvSpPr/>
          <p:nvPr/>
        </p:nvSpPr>
        <p:spPr>
          <a:xfrm>
            <a:off x="2784168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3378EF-4C44-27EF-4A05-FE7764A49A12}"/>
              </a:ext>
            </a:extLst>
          </p:cNvPr>
          <p:cNvSpPr/>
          <p:nvPr/>
        </p:nvSpPr>
        <p:spPr>
          <a:xfrm>
            <a:off x="7117810" y="686892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889574-6D47-8A98-E6FF-323098959D3B}"/>
              </a:ext>
            </a:extLst>
          </p:cNvPr>
          <p:cNvSpPr txBox="1"/>
          <p:nvPr/>
        </p:nvSpPr>
        <p:spPr>
          <a:xfrm>
            <a:off x="32597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DCD28B-C58D-3C4F-73F3-E169AB34E15D}"/>
              </a:ext>
            </a:extLst>
          </p:cNvPr>
          <p:cNvSpPr txBox="1"/>
          <p:nvPr/>
        </p:nvSpPr>
        <p:spPr>
          <a:xfrm>
            <a:off x="5850873" y="315837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3854F3-0359-0A15-A464-7FDB4D6D6F16}"/>
              </a:ext>
            </a:extLst>
          </p:cNvPr>
          <p:cNvSpPr txBox="1"/>
          <p:nvPr/>
        </p:nvSpPr>
        <p:spPr>
          <a:xfrm>
            <a:off x="7538690" y="31604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2258975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45E9A-ADF9-C2E1-C36E-E01BC6DA0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B47849A5-EC26-9981-8783-2929353845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2888791" y="382956"/>
            <a:ext cx="6414418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8DBAB74-08FD-4759-530A-DD662CF97F3E}"/>
              </a:ext>
            </a:extLst>
          </p:cNvPr>
          <p:cNvSpPr/>
          <p:nvPr/>
        </p:nvSpPr>
        <p:spPr>
          <a:xfrm>
            <a:off x="5591883" y="333296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1F4D368-CF54-95C9-7A16-4D3CA3AC3B21}"/>
              </a:ext>
            </a:extLst>
          </p:cNvPr>
          <p:cNvSpPr/>
          <p:nvPr/>
        </p:nvSpPr>
        <p:spPr>
          <a:xfrm>
            <a:off x="2784168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B5B93-8987-D647-2512-3BE740191739}"/>
              </a:ext>
            </a:extLst>
          </p:cNvPr>
          <p:cNvSpPr/>
          <p:nvPr/>
        </p:nvSpPr>
        <p:spPr>
          <a:xfrm>
            <a:off x="713854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EDFBBB-0F3B-7E75-3975-F0A67281CDA1}"/>
              </a:ext>
            </a:extLst>
          </p:cNvPr>
          <p:cNvSpPr/>
          <p:nvPr/>
        </p:nvSpPr>
        <p:spPr>
          <a:xfrm>
            <a:off x="6846895" y="1074419"/>
            <a:ext cx="1282037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B8BED2-6751-587C-2C6E-E43C21006D57}"/>
              </a:ext>
            </a:extLst>
          </p:cNvPr>
          <p:cNvSpPr txBox="1"/>
          <p:nvPr/>
        </p:nvSpPr>
        <p:spPr>
          <a:xfrm>
            <a:off x="32597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05BE2-1FEC-AD0A-0361-07410252EFF9}"/>
              </a:ext>
            </a:extLst>
          </p:cNvPr>
          <p:cNvSpPr txBox="1"/>
          <p:nvPr/>
        </p:nvSpPr>
        <p:spPr>
          <a:xfrm>
            <a:off x="5871607" y="-3775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6F787-74F8-3A2B-3F81-944B4987258C}"/>
              </a:ext>
            </a:extLst>
          </p:cNvPr>
          <p:cNvSpPr txBox="1"/>
          <p:nvPr/>
        </p:nvSpPr>
        <p:spPr>
          <a:xfrm>
            <a:off x="755942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68EB29-9A82-BF2F-E91C-F35EBC26AA4C}"/>
              </a:ext>
            </a:extLst>
          </p:cNvPr>
          <p:cNvSpPr txBox="1"/>
          <p:nvPr/>
        </p:nvSpPr>
        <p:spPr>
          <a:xfrm>
            <a:off x="6918686" y="1712776"/>
            <a:ext cx="11384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412454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circles and circles&#10;&#10;Description automatically generated">
            <a:extLst>
              <a:ext uri="{FF2B5EF4-FFF2-40B4-BE49-F238E27FC236}">
                <a16:creationId xmlns:a16="http://schemas.microsoft.com/office/drawing/2014/main" id="{2DD857CB-DBEA-B125-8290-FDBD03F2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749300"/>
            <a:ext cx="70485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27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4A06C-A844-E34B-6BB4-DE4854B70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3B7E94DA-3F3A-ABEB-41D6-D6EFCF2D87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2888791" y="382956"/>
            <a:ext cx="6414418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2E036B-F178-E184-207C-B9D8A2EDA6C9}"/>
              </a:ext>
            </a:extLst>
          </p:cNvPr>
          <p:cNvSpPr/>
          <p:nvPr/>
        </p:nvSpPr>
        <p:spPr>
          <a:xfrm>
            <a:off x="713854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929688-89F7-CAEC-B621-4E05FB7BC110}"/>
              </a:ext>
            </a:extLst>
          </p:cNvPr>
          <p:cNvSpPr/>
          <p:nvPr/>
        </p:nvSpPr>
        <p:spPr>
          <a:xfrm>
            <a:off x="6846895" y="1074419"/>
            <a:ext cx="1282037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D3FD0-3578-5462-4315-59CFD56EE828}"/>
              </a:ext>
            </a:extLst>
          </p:cNvPr>
          <p:cNvSpPr txBox="1"/>
          <p:nvPr/>
        </p:nvSpPr>
        <p:spPr>
          <a:xfrm>
            <a:off x="755942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35B53-6E8D-D1C9-B5E8-84766AE82673}"/>
              </a:ext>
            </a:extLst>
          </p:cNvPr>
          <p:cNvSpPr txBox="1"/>
          <p:nvPr/>
        </p:nvSpPr>
        <p:spPr>
          <a:xfrm>
            <a:off x="6918686" y="1712776"/>
            <a:ext cx="11384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84966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CEEFD-E966-82AE-C50A-89DE8D5C3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DD9B3336-AFF0-7E36-25D9-FD6EB5D4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2888791" y="382956"/>
            <a:ext cx="6414418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25470F-5264-AFEB-EC7B-14C3E834C0EF}"/>
              </a:ext>
            </a:extLst>
          </p:cNvPr>
          <p:cNvSpPr/>
          <p:nvPr/>
        </p:nvSpPr>
        <p:spPr>
          <a:xfrm>
            <a:off x="713854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00249-7374-AB74-10EB-10250BE01B57}"/>
              </a:ext>
            </a:extLst>
          </p:cNvPr>
          <p:cNvSpPr txBox="1"/>
          <p:nvPr/>
        </p:nvSpPr>
        <p:spPr>
          <a:xfrm>
            <a:off x="755942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61A5B-C603-B59F-BC8D-57E42FBF6D89}"/>
              </a:ext>
            </a:extLst>
          </p:cNvPr>
          <p:cNvSpPr txBox="1"/>
          <p:nvPr/>
        </p:nvSpPr>
        <p:spPr>
          <a:xfrm>
            <a:off x="6302750" y="1712776"/>
            <a:ext cx="23703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3CED0"/>
                </a:solidFill>
              </a:rPr>
              <a:t>UNKNOWN CONSTANT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B4C67C3-8F3B-4B43-2060-C2A65DA96BAF}"/>
              </a:ext>
            </a:extLst>
          </p:cNvPr>
          <p:cNvSpPr/>
          <p:nvPr/>
        </p:nvSpPr>
        <p:spPr>
          <a:xfrm>
            <a:off x="5591883" y="333296"/>
            <a:ext cx="2537049" cy="1381203"/>
          </a:xfrm>
          <a:custGeom>
            <a:avLst/>
            <a:gdLst>
              <a:gd name="connsiteX0" fmla="*/ 106682 w 2537049"/>
              <a:gd name="connsiteY0" fmla="*/ 0 h 1381203"/>
              <a:gd name="connsiteX1" fmla="*/ 1236957 w 2537049"/>
              <a:gd name="connsiteY1" fmla="*/ 0 h 1381203"/>
              <a:gd name="connsiteX2" fmla="*/ 1343639 w 2537049"/>
              <a:gd name="connsiteY2" fmla="*/ 106682 h 1381203"/>
              <a:gd name="connsiteX3" fmla="*/ 1343639 w 2537049"/>
              <a:gd name="connsiteY3" fmla="*/ 533398 h 1381203"/>
              <a:gd name="connsiteX4" fmla="*/ 1343163 w 2537049"/>
              <a:gd name="connsiteY4" fmla="*/ 535757 h 1381203"/>
              <a:gd name="connsiteX5" fmla="*/ 1452269 w 2537049"/>
              <a:gd name="connsiteY5" fmla="*/ 741123 h 1381203"/>
              <a:gd name="connsiteX6" fmla="*/ 2430367 w 2537049"/>
              <a:gd name="connsiteY6" fmla="*/ 741123 h 1381203"/>
              <a:gd name="connsiteX7" fmla="*/ 2537049 w 2537049"/>
              <a:gd name="connsiteY7" fmla="*/ 847805 h 1381203"/>
              <a:gd name="connsiteX8" fmla="*/ 2537049 w 2537049"/>
              <a:gd name="connsiteY8" fmla="*/ 1274521 h 1381203"/>
              <a:gd name="connsiteX9" fmla="*/ 2430367 w 2537049"/>
              <a:gd name="connsiteY9" fmla="*/ 1381203 h 1381203"/>
              <a:gd name="connsiteX10" fmla="*/ 1361694 w 2537049"/>
              <a:gd name="connsiteY10" fmla="*/ 1381203 h 1381203"/>
              <a:gd name="connsiteX11" fmla="*/ 1255012 w 2537049"/>
              <a:gd name="connsiteY11" fmla="*/ 1274521 h 1381203"/>
              <a:gd name="connsiteX12" fmla="*/ 1255012 w 2537049"/>
              <a:gd name="connsiteY12" fmla="*/ 866351 h 1381203"/>
              <a:gd name="connsiteX13" fmla="*/ 1134800 w 2537049"/>
              <a:gd name="connsiteY13" fmla="*/ 640080 h 1381203"/>
              <a:gd name="connsiteX14" fmla="*/ 106682 w 2537049"/>
              <a:gd name="connsiteY14" fmla="*/ 640080 h 1381203"/>
              <a:gd name="connsiteX15" fmla="*/ 0 w 2537049"/>
              <a:gd name="connsiteY15" fmla="*/ 533398 h 1381203"/>
              <a:gd name="connsiteX16" fmla="*/ 0 w 2537049"/>
              <a:gd name="connsiteY16" fmla="*/ 106682 h 1381203"/>
              <a:gd name="connsiteX17" fmla="*/ 106682 w 2537049"/>
              <a:gd name="connsiteY17" fmla="*/ 0 h 138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37049" h="1381203">
                <a:moveTo>
                  <a:pt x="106682" y="0"/>
                </a:moveTo>
                <a:lnTo>
                  <a:pt x="1236957" y="0"/>
                </a:lnTo>
                <a:cubicBezTo>
                  <a:pt x="1295876" y="0"/>
                  <a:pt x="1343639" y="47763"/>
                  <a:pt x="1343639" y="106682"/>
                </a:cubicBezTo>
                <a:lnTo>
                  <a:pt x="1343639" y="533398"/>
                </a:lnTo>
                <a:lnTo>
                  <a:pt x="1343163" y="535757"/>
                </a:lnTo>
                <a:lnTo>
                  <a:pt x="1452269" y="741123"/>
                </a:lnTo>
                <a:lnTo>
                  <a:pt x="2430367" y="741123"/>
                </a:lnTo>
                <a:cubicBezTo>
                  <a:pt x="2489286" y="741123"/>
                  <a:pt x="2537049" y="788886"/>
                  <a:pt x="2537049" y="847805"/>
                </a:cubicBezTo>
                <a:lnTo>
                  <a:pt x="2537049" y="1274521"/>
                </a:lnTo>
                <a:cubicBezTo>
                  <a:pt x="2537049" y="1333440"/>
                  <a:pt x="2489286" y="1381203"/>
                  <a:pt x="2430367" y="1381203"/>
                </a:cubicBezTo>
                <a:lnTo>
                  <a:pt x="1361694" y="1381203"/>
                </a:lnTo>
                <a:cubicBezTo>
                  <a:pt x="1302775" y="1381203"/>
                  <a:pt x="1255012" y="1333440"/>
                  <a:pt x="1255012" y="1274521"/>
                </a:cubicBezTo>
                <a:lnTo>
                  <a:pt x="1255012" y="866351"/>
                </a:lnTo>
                <a:lnTo>
                  <a:pt x="1134800" y="640080"/>
                </a:lnTo>
                <a:lnTo>
                  <a:pt x="106682" y="640080"/>
                </a:lnTo>
                <a:cubicBezTo>
                  <a:pt x="47763" y="640080"/>
                  <a:pt x="0" y="592317"/>
                  <a:pt x="0" y="533398"/>
                </a:cubicBezTo>
                <a:lnTo>
                  <a:pt x="0" y="106682"/>
                </a:lnTo>
                <a:cubicBezTo>
                  <a:pt x="0" y="47763"/>
                  <a:pt x="47763" y="0"/>
                  <a:pt x="106682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54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345CA-5087-D260-515E-F45D3ED63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8263B33-8270-0C35-A41F-E3CCB7545E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55" y="741831"/>
            <a:ext cx="6309361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A5BF1B-9FC4-7828-49DC-A89DDA0AF725}"/>
              </a:ext>
            </a:extLst>
          </p:cNvPr>
          <p:cNvSpPr/>
          <p:nvPr/>
        </p:nvSpPr>
        <p:spPr>
          <a:xfrm>
            <a:off x="7097913" y="692995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829DD86-F44E-D1EF-5F5E-E173522AC8E5}"/>
              </a:ext>
            </a:extLst>
          </p:cNvPr>
          <p:cNvSpPr/>
          <p:nvPr/>
        </p:nvSpPr>
        <p:spPr>
          <a:xfrm>
            <a:off x="5607997" y="694781"/>
            <a:ext cx="1250004" cy="64008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C7C06-56B2-2757-B5C9-170C3AAAC331}"/>
              </a:ext>
            </a:extLst>
          </p:cNvPr>
          <p:cNvSpPr txBox="1"/>
          <p:nvPr/>
        </p:nvSpPr>
        <p:spPr>
          <a:xfrm>
            <a:off x="5047834" y="1333075"/>
            <a:ext cx="23703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3CED0"/>
                </a:solidFill>
              </a:rPr>
              <a:t>UNKNOWN CONSTANT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FC97AF-958D-F26C-50CD-6D55ADAD29E1}"/>
              </a:ext>
            </a:extLst>
          </p:cNvPr>
          <p:cNvSpPr txBox="1"/>
          <p:nvPr/>
        </p:nvSpPr>
        <p:spPr>
          <a:xfrm>
            <a:off x="7518793" y="32366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2051727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9820A-AB45-5A58-A370-0EC221802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754BDA3-3ADE-713B-FA5A-A6A82C6D5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2891755" y="745363"/>
            <a:ext cx="6309361" cy="5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CAA95E-69EC-0BDA-80DA-33252599A1C1}"/>
              </a:ext>
            </a:extLst>
          </p:cNvPr>
          <p:cNvSpPr/>
          <p:nvPr/>
        </p:nvSpPr>
        <p:spPr>
          <a:xfrm>
            <a:off x="7097913" y="692995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43169E4-81DC-FA35-12F1-39A20BD93481}"/>
              </a:ext>
            </a:extLst>
          </p:cNvPr>
          <p:cNvSpPr/>
          <p:nvPr/>
        </p:nvSpPr>
        <p:spPr>
          <a:xfrm>
            <a:off x="5607997" y="694781"/>
            <a:ext cx="1250004" cy="64008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88D27-F82F-2E70-3A4D-B16574FBA9CE}"/>
              </a:ext>
            </a:extLst>
          </p:cNvPr>
          <p:cNvSpPr txBox="1"/>
          <p:nvPr/>
        </p:nvSpPr>
        <p:spPr>
          <a:xfrm>
            <a:off x="5047834" y="1333075"/>
            <a:ext cx="23703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3CED0"/>
                </a:solidFill>
              </a:rPr>
              <a:t>UNKNOWN CONSTANT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46B32-BC42-1FAC-29B2-E6FE49110E01}"/>
              </a:ext>
            </a:extLst>
          </p:cNvPr>
          <p:cNvSpPr txBox="1"/>
          <p:nvPr/>
        </p:nvSpPr>
        <p:spPr>
          <a:xfrm>
            <a:off x="7518793" y="32366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BF4AC7C-D628-401A-731E-84C2C6D9736B}"/>
              </a:ext>
            </a:extLst>
          </p:cNvPr>
          <p:cNvSpPr/>
          <p:nvPr/>
        </p:nvSpPr>
        <p:spPr>
          <a:xfrm>
            <a:off x="2844205" y="692041"/>
            <a:ext cx="2194560" cy="640080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813B8-A6C9-9376-9C22-77258F78C5C0}"/>
              </a:ext>
            </a:extLst>
          </p:cNvPr>
          <p:cNvSpPr txBox="1"/>
          <p:nvPr/>
        </p:nvSpPr>
        <p:spPr>
          <a:xfrm>
            <a:off x="2736091" y="322709"/>
            <a:ext cx="241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LIKELIHOOD FUNCTION</a:t>
            </a:r>
          </a:p>
        </p:txBody>
      </p:sp>
    </p:spTree>
    <p:extLst>
      <p:ext uri="{BB962C8B-B14F-4D97-AF65-F5344CB8AC3E}">
        <p14:creationId xmlns:p14="http://schemas.microsoft.com/office/powerpoint/2010/main" val="3494188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ACC10-8EA6-82AD-9A60-3AD73533F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F770691C-6B48-B6C4-3763-C720BE50C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2890906" y="741831"/>
            <a:ext cx="4824095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FEE904-7CBE-F5C7-7A40-7FD80BD6EBCA}"/>
              </a:ext>
            </a:extLst>
          </p:cNvPr>
          <p:cNvSpPr/>
          <p:nvPr/>
        </p:nvSpPr>
        <p:spPr>
          <a:xfrm>
            <a:off x="5640061" y="694781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A58569-73AC-6A22-F3B4-0C2F973950A6}"/>
              </a:ext>
            </a:extLst>
          </p:cNvPr>
          <p:cNvSpPr txBox="1"/>
          <p:nvPr/>
        </p:nvSpPr>
        <p:spPr>
          <a:xfrm>
            <a:off x="6060941" y="327235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574F49-5D39-C223-EA98-1A62F2291A4D}"/>
              </a:ext>
            </a:extLst>
          </p:cNvPr>
          <p:cNvSpPr/>
          <p:nvPr/>
        </p:nvSpPr>
        <p:spPr>
          <a:xfrm>
            <a:off x="2844205" y="692041"/>
            <a:ext cx="2194560" cy="640080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1952F-95CF-DCF0-2A8E-5A71869CD9FA}"/>
              </a:ext>
            </a:extLst>
          </p:cNvPr>
          <p:cNvSpPr txBox="1"/>
          <p:nvPr/>
        </p:nvSpPr>
        <p:spPr>
          <a:xfrm>
            <a:off x="2736091" y="322709"/>
            <a:ext cx="241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LIKELIHOOD FUNCTION</a:t>
            </a:r>
          </a:p>
        </p:txBody>
      </p:sp>
    </p:spTree>
    <p:extLst>
      <p:ext uri="{BB962C8B-B14F-4D97-AF65-F5344CB8AC3E}">
        <p14:creationId xmlns:p14="http://schemas.microsoft.com/office/powerpoint/2010/main" val="1847477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9DB5E33-5A5E-6F5F-B9E0-B9F829F97950}"/>
              </a:ext>
            </a:extLst>
          </p:cNvPr>
          <p:cNvSpPr/>
          <p:nvPr/>
        </p:nvSpPr>
        <p:spPr>
          <a:xfrm>
            <a:off x="3269039" y="2016264"/>
            <a:ext cx="1660635" cy="6516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AE8A17C-2A99-5E83-3835-39881688CBD2}"/>
              </a:ext>
            </a:extLst>
          </p:cNvPr>
          <p:cNvSpPr/>
          <p:nvPr/>
        </p:nvSpPr>
        <p:spPr>
          <a:xfrm>
            <a:off x="5265682" y="3103179"/>
            <a:ext cx="1660635" cy="6516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2C4525C-CF9E-EA9B-A46F-C6B2B6E5BD23}"/>
              </a:ext>
            </a:extLst>
          </p:cNvPr>
          <p:cNvSpPr/>
          <p:nvPr/>
        </p:nvSpPr>
        <p:spPr>
          <a:xfrm>
            <a:off x="7262327" y="2016264"/>
            <a:ext cx="1660635" cy="65164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Premises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EF6DC3-BEE9-F2B4-F400-5932FD0619B2}"/>
              </a:ext>
            </a:extLst>
          </p:cNvPr>
          <p:cNvSpPr/>
          <p:nvPr/>
        </p:nvSpPr>
        <p:spPr>
          <a:xfrm>
            <a:off x="3269039" y="4190095"/>
            <a:ext cx="1660635" cy="65164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D127912-7B18-46C0-0F44-C2D376C4ED83}"/>
              </a:ext>
            </a:extLst>
          </p:cNvPr>
          <p:cNvSpPr/>
          <p:nvPr/>
        </p:nvSpPr>
        <p:spPr>
          <a:xfrm>
            <a:off x="7262326" y="4190095"/>
            <a:ext cx="1660635" cy="65164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F9087C-F5BA-A06C-AFE0-6D508E048890}"/>
              </a:ext>
            </a:extLst>
          </p:cNvPr>
          <p:cNvCxnSpPr>
            <a:cxnSpLocks/>
          </p:cNvCxnSpPr>
          <p:nvPr/>
        </p:nvCxnSpPr>
        <p:spPr>
          <a:xfrm flipV="1">
            <a:off x="4929674" y="3754820"/>
            <a:ext cx="336008" cy="43527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D98271-6EA2-C2C2-B81E-B960696FD243}"/>
              </a:ext>
            </a:extLst>
          </p:cNvPr>
          <p:cNvCxnSpPr>
            <a:cxnSpLocks/>
          </p:cNvCxnSpPr>
          <p:nvPr/>
        </p:nvCxnSpPr>
        <p:spPr>
          <a:xfrm>
            <a:off x="4929674" y="2667904"/>
            <a:ext cx="336008" cy="43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F9414B4-8535-58A2-9D75-C282B174E637}"/>
              </a:ext>
            </a:extLst>
          </p:cNvPr>
          <p:cNvCxnSpPr>
            <a:cxnSpLocks/>
          </p:cNvCxnSpPr>
          <p:nvPr/>
        </p:nvCxnSpPr>
        <p:spPr>
          <a:xfrm flipH="1" flipV="1">
            <a:off x="6926317" y="3754820"/>
            <a:ext cx="336008" cy="435275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C40B52-6F94-FCFF-9F5C-B6D54E6ED75E}"/>
              </a:ext>
            </a:extLst>
          </p:cNvPr>
          <p:cNvCxnSpPr>
            <a:cxnSpLocks/>
          </p:cNvCxnSpPr>
          <p:nvPr/>
        </p:nvCxnSpPr>
        <p:spPr>
          <a:xfrm flipH="1">
            <a:off x="6926317" y="2667904"/>
            <a:ext cx="336008" cy="435275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7688C8-77B1-72B4-4F18-1E23B8D374BF}"/>
              </a:ext>
            </a:extLst>
          </p:cNvPr>
          <p:cNvSpPr/>
          <p:nvPr/>
        </p:nvSpPr>
        <p:spPr>
          <a:xfrm>
            <a:off x="8922960" y="2016264"/>
            <a:ext cx="1660635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Causes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E2069A8-76AB-A11A-84B0-6C9ABE98CCDC}"/>
              </a:ext>
            </a:extLst>
          </p:cNvPr>
          <p:cNvSpPr/>
          <p:nvPr/>
        </p:nvSpPr>
        <p:spPr>
          <a:xfrm>
            <a:off x="8922960" y="4190094"/>
            <a:ext cx="1660635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Effect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E5B393-F749-4A5A-47B2-22745F2FBF7F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9753278" y="2667905"/>
            <a:ext cx="0" cy="1522189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428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DF) Estimating the reproducibility of psychological science">
            <a:extLst>
              <a:ext uri="{FF2B5EF4-FFF2-40B4-BE49-F238E27FC236}">
                <a16:creationId xmlns:a16="http://schemas.microsoft.com/office/drawing/2014/main" id="{6E0DFF88-2DF3-BF1E-C6D9-EAE7141FE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591" y="1110013"/>
            <a:ext cx="2743200" cy="34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FECC19-171A-684D-6BE3-5C30BEB7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43200" cy="3618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C4FAB7-7BB2-1800-680A-440F44F27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600" y="2093479"/>
            <a:ext cx="2743200" cy="3641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122BF7-608B-0B21-3139-7579A33CB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3226684"/>
            <a:ext cx="2743200" cy="363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8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AAE82AA-595E-AACE-97A6-9CC6149E5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7" y="596900"/>
            <a:ext cx="3810000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60526AE-A2F8-4695-909A-A36B1F522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54"/>
          <a:stretch/>
        </p:blipFill>
        <p:spPr bwMode="auto">
          <a:xfrm>
            <a:off x="220874" y="1541477"/>
            <a:ext cx="3635375" cy="3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6B4D782-04BA-D429-5478-1202A88E0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126" y="1041400"/>
            <a:ext cx="3810000" cy="47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178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348BC-14A2-120A-0C33-112051137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graph with lines and dots&#10;&#10;Description automatically generated">
            <a:extLst>
              <a:ext uri="{FF2B5EF4-FFF2-40B4-BE49-F238E27FC236}">
                <a16:creationId xmlns:a16="http://schemas.microsoft.com/office/drawing/2014/main" id="{8ECD2175-126E-AA6C-4E28-622EC2AFE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511" y="609409"/>
            <a:ext cx="7048979" cy="5639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9A78F-AA25-BFA6-5E3E-D8FBA7FC3982}"/>
              </a:ext>
            </a:extLst>
          </p:cNvPr>
          <p:cNvSpPr txBox="1"/>
          <p:nvPr/>
        </p:nvSpPr>
        <p:spPr>
          <a:xfrm>
            <a:off x="5595061" y="2109316"/>
            <a:ext cx="104451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4E72DD-DD3C-1C66-62C9-F744630B42A9}"/>
              </a:ext>
            </a:extLst>
          </p:cNvPr>
          <p:cNvCxnSpPr>
            <a:cxnSpLocks/>
          </p:cNvCxnSpPr>
          <p:nvPr/>
        </p:nvCxnSpPr>
        <p:spPr>
          <a:xfrm>
            <a:off x="6257435" y="2448194"/>
            <a:ext cx="298541" cy="177698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F0948E-67CE-2572-2B8A-FECEDF7C7221}"/>
              </a:ext>
            </a:extLst>
          </p:cNvPr>
          <p:cNvCxnSpPr>
            <a:cxnSpLocks/>
          </p:cNvCxnSpPr>
          <p:nvPr/>
        </p:nvCxnSpPr>
        <p:spPr>
          <a:xfrm>
            <a:off x="6001407" y="2437360"/>
            <a:ext cx="0" cy="505537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6D551B-FD69-85F9-1DF8-14CA90B22D02}"/>
              </a:ext>
            </a:extLst>
          </p:cNvPr>
          <p:cNvSpPr txBox="1"/>
          <p:nvPr/>
        </p:nvSpPr>
        <p:spPr>
          <a:xfrm>
            <a:off x="7826069" y="2689584"/>
            <a:ext cx="131510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7D4D22-13A8-803D-19A7-160765117C73}"/>
              </a:ext>
            </a:extLst>
          </p:cNvPr>
          <p:cNvCxnSpPr>
            <a:cxnSpLocks/>
          </p:cNvCxnSpPr>
          <p:nvPr/>
        </p:nvCxnSpPr>
        <p:spPr>
          <a:xfrm flipH="1" flipV="1">
            <a:off x="7859327" y="2531548"/>
            <a:ext cx="142815" cy="247264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10DBD5-1D6D-A5AE-9B3E-3C6514FF8049}"/>
              </a:ext>
            </a:extLst>
          </p:cNvPr>
          <p:cNvSpPr txBox="1"/>
          <p:nvPr/>
        </p:nvSpPr>
        <p:spPr>
          <a:xfrm>
            <a:off x="5405731" y="1574506"/>
            <a:ext cx="119135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70C0"/>
                </a:solidFill>
                <a:latin typeface="Chalkboard" panose="03050602040202020205" pitchFamily="66" charset="77"/>
              </a:rPr>
              <a:t>Y = β</a:t>
            </a:r>
            <a:r>
              <a:rPr lang="en-US" sz="1000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00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00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00" b="1" dirty="0">
                <a:solidFill>
                  <a:srgbClr val="0070C0"/>
                </a:solidFill>
                <a:latin typeface="Chalkboard" panose="03050602040202020205" pitchFamily="66" charset="77"/>
              </a:rPr>
              <a:t>X + </a:t>
            </a:r>
            <a:r>
              <a:rPr lang="en-US" sz="1000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ε</a:t>
            </a:r>
            <a:endParaRPr lang="en-US" sz="1000" b="1" dirty="0">
              <a:solidFill>
                <a:srgbClr val="0070C0"/>
              </a:solidFill>
              <a:latin typeface="Chalkboard" panose="03050602040202020205" pitchFamily="66" charset="77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C21E00-66A1-74B4-ACB9-4A9D589B6CD9}"/>
              </a:ext>
            </a:extLst>
          </p:cNvPr>
          <p:cNvCxnSpPr>
            <a:cxnSpLocks/>
          </p:cNvCxnSpPr>
          <p:nvPr/>
        </p:nvCxnSpPr>
        <p:spPr>
          <a:xfrm flipV="1">
            <a:off x="6001407" y="1853245"/>
            <a:ext cx="0" cy="322396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5BEBA9-309D-C9DD-AAF1-AC43276D6EAC}"/>
              </a:ext>
            </a:extLst>
          </p:cNvPr>
          <p:cNvSpPr txBox="1"/>
          <p:nvPr/>
        </p:nvSpPr>
        <p:spPr>
          <a:xfrm>
            <a:off x="8002142" y="3068674"/>
            <a:ext cx="144783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00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00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00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00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</p:spTree>
    <p:extLst>
      <p:ext uri="{BB962C8B-B14F-4D97-AF65-F5344CB8AC3E}">
        <p14:creationId xmlns:p14="http://schemas.microsoft.com/office/powerpoint/2010/main" val="1930088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A828A-015D-9711-6B7E-82604704C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DF560D-12EC-42F1-1587-0E7D98E59527}"/>
              </a:ext>
            </a:extLst>
          </p:cNvPr>
          <p:cNvCxnSpPr>
            <a:cxnSpLocks/>
          </p:cNvCxnSpPr>
          <p:nvPr/>
        </p:nvCxnSpPr>
        <p:spPr>
          <a:xfrm>
            <a:off x="2325327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6EC5A2-8F77-C351-DE32-AC70288D0DDA}"/>
              </a:ext>
            </a:extLst>
          </p:cNvPr>
          <p:cNvCxnSpPr>
            <a:cxnSpLocks/>
          </p:cNvCxnSpPr>
          <p:nvPr/>
        </p:nvCxnSpPr>
        <p:spPr>
          <a:xfrm>
            <a:off x="4979129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6D12AE-F450-ACD3-51AD-A9E0B9209DEB}"/>
              </a:ext>
            </a:extLst>
          </p:cNvPr>
          <p:cNvCxnSpPr>
            <a:cxnSpLocks/>
          </p:cNvCxnSpPr>
          <p:nvPr/>
        </p:nvCxnSpPr>
        <p:spPr>
          <a:xfrm>
            <a:off x="8585286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BC3913-DB7C-9FC8-ABB6-B40E9D6F1946}"/>
              </a:ext>
            </a:extLst>
          </p:cNvPr>
          <p:cNvCxnSpPr>
            <a:cxnSpLocks/>
          </p:cNvCxnSpPr>
          <p:nvPr/>
        </p:nvCxnSpPr>
        <p:spPr>
          <a:xfrm>
            <a:off x="12191442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8FCC6C-268A-AC86-ABE2-CC3B522C2347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35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6C21D82-85BC-A0E7-A327-D6BFD2710310}"/>
              </a:ext>
            </a:extLst>
          </p:cNvPr>
          <p:cNvSpPr/>
          <p:nvPr/>
        </p:nvSpPr>
        <p:spPr>
          <a:xfrm>
            <a:off x="2836877" y="421544"/>
            <a:ext cx="2583809" cy="4135773"/>
          </a:xfrm>
          <a:prstGeom prst="ellipse">
            <a:avLst/>
          </a:prstGeom>
          <a:solidFill>
            <a:srgbClr val="F5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88A8839-A919-AE7F-EE0C-673178F6B2B1}"/>
              </a:ext>
            </a:extLst>
          </p:cNvPr>
          <p:cNvSpPr/>
          <p:nvPr/>
        </p:nvSpPr>
        <p:spPr>
          <a:xfrm>
            <a:off x="6771314" y="421544"/>
            <a:ext cx="2583809" cy="41357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221BD2-A325-4CA5-9B9D-0EC443A72340}"/>
              </a:ext>
            </a:extLst>
          </p:cNvPr>
          <p:cNvSpPr/>
          <p:nvPr/>
        </p:nvSpPr>
        <p:spPr>
          <a:xfrm>
            <a:off x="7195697" y="956344"/>
            <a:ext cx="1170924" cy="18742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E998A5-CD2A-F03A-7F1D-453484B659D1}"/>
              </a:ext>
            </a:extLst>
          </p:cNvPr>
          <p:cNvSpPr/>
          <p:nvPr/>
        </p:nvSpPr>
        <p:spPr>
          <a:xfrm>
            <a:off x="3643283" y="1309139"/>
            <a:ext cx="134224" cy="134224"/>
          </a:xfrm>
          <a:prstGeom prst="ellipse">
            <a:avLst/>
          </a:prstGeom>
          <a:solidFill>
            <a:srgbClr val="9C05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A7E046-0CDE-55B3-F330-86D1098F154E}"/>
              </a:ext>
            </a:extLst>
          </p:cNvPr>
          <p:cNvSpPr/>
          <p:nvPr/>
        </p:nvSpPr>
        <p:spPr>
          <a:xfrm>
            <a:off x="4791250" y="1615076"/>
            <a:ext cx="134224" cy="134224"/>
          </a:xfrm>
          <a:prstGeom prst="ellipse">
            <a:avLst/>
          </a:prstGeom>
          <a:solidFill>
            <a:srgbClr val="9C05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4A8398-E265-7F06-692C-307F60B3E145}"/>
              </a:ext>
            </a:extLst>
          </p:cNvPr>
          <p:cNvSpPr/>
          <p:nvPr/>
        </p:nvSpPr>
        <p:spPr>
          <a:xfrm>
            <a:off x="3260627" y="2797727"/>
            <a:ext cx="134224" cy="134224"/>
          </a:xfrm>
          <a:prstGeom prst="ellipse">
            <a:avLst/>
          </a:prstGeom>
          <a:solidFill>
            <a:srgbClr val="9C05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974C2A-97B7-2851-7FA0-BDCAAF303502}"/>
              </a:ext>
            </a:extLst>
          </p:cNvPr>
          <p:cNvSpPr/>
          <p:nvPr/>
        </p:nvSpPr>
        <p:spPr>
          <a:xfrm>
            <a:off x="4339905" y="3723313"/>
            <a:ext cx="134224" cy="134224"/>
          </a:xfrm>
          <a:prstGeom prst="ellipse">
            <a:avLst/>
          </a:prstGeom>
          <a:solidFill>
            <a:srgbClr val="9C05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B57E37-0FEE-921B-04DB-2C2E996FB0B1}"/>
              </a:ext>
            </a:extLst>
          </p:cNvPr>
          <p:cNvSpPr/>
          <p:nvPr/>
        </p:nvSpPr>
        <p:spPr>
          <a:xfrm>
            <a:off x="4025939" y="2135640"/>
            <a:ext cx="134224" cy="134224"/>
          </a:xfrm>
          <a:prstGeom prst="ellipse">
            <a:avLst/>
          </a:prstGeom>
          <a:solidFill>
            <a:srgbClr val="9C05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3A25BF-32E6-8C44-438D-A11716F0E0E0}"/>
              </a:ext>
            </a:extLst>
          </p:cNvPr>
          <p:cNvSpPr/>
          <p:nvPr/>
        </p:nvSpPr>
        <p:spPr>
          <a:xfrm>
            <a:off x="7526309" y="1309139"/>
            <a:ext cx="134224" cy="13422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CB06C6-CE2B-6065-04A9-C5067F379BBD}"/>
              </a:ext>
            </a:extLst>
          </p:cNvPr>
          <p:cNvSpPr/>
          <p:nvPr/>
        </p:nvSpPr>
        <p:spPr>
          <a:xfrm>
            <a:off x="7681750" y="2001416"/>
            <a:ext cx="134224" cy="13422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628955-AD4D-EB8C-C971-6A70FFD638C6}"/>
              </a:ext>
            </a:extLst>
          </p:cNvPr>
          <p:cNvSpPr/>
          <p:nvPr/>
        </p:nvSpPr>
        <p:spPr>
          <a:xfrm>
            <a:off x="7389303" y="3047299"/>
            <a:ext cx="134224" cy="13422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EDC8AA-1DA3-51F1-BA88-DDC0C53834B1}"/>
              </a:ext>
            </a:extLst>
          </p:cNvPr>
          <p:cNvSpPr/>
          <p:nvPr/>
        </p:nvSpPr>
        <p:spPr>
          <a:xfrm>
            <a:off x="8638963" y="1949041"/>
            <a:ext cx="134224" cy="13422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3F66BC7-799B-6001-428D-5C789FA41500}"/>
              </a:ext>
            </a:extLst>
          </p:cNvPr>
          <p:cNvSpPr/>
          <p:nvPr/>
        </p:nvSpPr>
        <p:spPr>
          <a:xfrm>
            <a:off x="7837191" y="1669469"/>
            <a:ext cx="134224" cy="13422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F3C775-CE59-23A7-337E-CEC53C38EC81}"/>
              </a:ext>
            </a:extLst>
          </p:cNvPr>
          <p:cNvSpPr/>
          <p:nvPr/>
        </p:nvSpPr>
        <p:spPr>
          <a:xfrm>
            <a:off x="7821186" y="3935132"/>
            <a:ext cx="134224" cy="13422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6DC1B6-086B-1BB9-4A5C-E596BC43D2AC}"/>
              </a:ext>
            </a:extLst>
          </p:cNvPr>
          <p:cNvCxnSpPr>
            <a:cxnSpLocks/>
            <a:stCxn id="5" idx="6"/>
            <a:endCxn id="12" idx="2"/>
          </p:cNvCxnSpPr>
          <p:nvPr/>
        </p:nvCxnSpPr>
        <p:spPr>
          <a:xfrm>
            <a:off x="3777507" y="1376251"/>
            <a:ext cx="3748802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A84835-8E04-85B3-FB31-FB67E7793C2F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4925474" y="1682188"/>
            <a:ext cx="2911717" cy="5439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3AA010-C1D9-D1BA-C9A8-AF5002C0E880}"/>
              </a:ext>
            </a:extLst>
          </p:cNvPr>
          <p:cNvCxnSpPr>
            <a:cxnSpLocks/>
            <a:stCxn id="9" idx="6"/>
            <a:endCxn id="16" idx="3"/>
          </p:cNvCxnSpPr>
          <p:nvPr/>
        </p:nvCxnSpPr>
        <p:spPr>
          <a:xfrm flipV="1">
            <a:off x="4160163" y="1784036"/>
            <a:ext cx="3696685" cy="41871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D7D94A-99BF-53A1-0CB4-F3C6F1879A0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 flipV="1">
            <a:off x="3394851" y="2068528"/>
            <a:ext cx="4286899" cy="79631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5D94D699-A3FA-6F43-6769-76A9264E1A65}"/>
              </a:ext>
            </a:extLst>
          </p:cNvPr>
          <p:cNvSpPr/>
          <p:nvPr/>
        </p:nvSpPr>
        <p:spPr>
          <a:xfrm>
            <a:off x="7992631" y="2316584"/>
            <a:ext cx="134224" cy="13422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CB6FD5-F002-78EA-90E1-08A551B3B7C1}"/>
              </a:ext>
            </a:extLst>
          </p:cNvPr>
          <p:cNvCxnSpPr>
            <a:cxnSpLocks/>
            <a:stCxn id="8" idx="6"/>
            <a:endCxn id="34" idx="3"/>
          </p:cNvCxnSpPr>
          <p:nvPr/>
        </p:nvCxnSpPr>
        <p:spPr>
          <a:xfrm flipV="1">
            <a:off x="4474129" y="2431151"/>
            <a:ext cx="3538159" cy="135927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1E3A871-9F63-B5FC-D23B-30FE27673BDF}"/>
              </a:ext>
            </a:extLst>
          </p:cNvPr>
          <p:cNvSpPr/>
          <p:nvPr/>
        </p:nvSpPr>
        <p:spPr>
          <a:xfrm>
            <a:off x="8684953" y="3273101"/>
            <a:ext cx="134224" cy="13422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D534B5-6CA1-4D70-55FD-7F5A452CF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429" y="1087689"/>
            <a:ext cx="1115920" cy="21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6492AEE-6426-A7AE-E6D4-FFFC26CE195E}"/>
              </a:ext>
            </a:extLst>
          </p:cNvPr>
          <p:cNvSpPr txBox="1"/>
          <p:nvPr/>
        </p:nvSpPr>
        <p:spPr>
          <a:xfrm>
            <a:off x="3661346" y="4560517"/>
            <a:ext cx="9348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56666"/>
                </a:solidFill>
              </a:rPr>
              <a:t>X</a:t>
            </a:r>
            <a:endParaRPr lang="en-US" b="1" dirty="0">
              <a:solidFill>
                <a:srgbClr val="F56666"/>
              </a:solidFill>
            </a:endParaRPr>
          </a:p>
          <a:p>
            <a:pPr algn="ctr"/>
            <a:r>
              <a:rPr lang="en-US" b="1" dirty="0">
                <a:solidFill>
                  <a:srgbClr val="F56666"/>
                </a:solidFill>
              </a:rPr>
              <a:t>Domain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3542C3-F2E1-EB83-B14E-989554B307C1}"/>
              </a:ext>
            </a:extLst>
          </p:cNvPr>
          <p:cNvSpPr txBox="1"/>
          <p:nvPr/>
        </p:nvSpPr>
        <p:spPr>
          <a:xfrm>
            <a:off x="7484374" y="4560517"/>
            <a:ext cx="11576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4472C5"/>
                </a:solidFill>
              </a:rPr>
              <a:t>Y</a:t>
            </a:r>
            <a:endParaRPr lang="en-US" b="1" dirty="0">
              <a:solidFill>
                <a:srgbClr val="4472C5"/>
              </a:solidFill>
            </a:endParaRPr>
          </a:p>
          <a:p>
            <a:r>
              <a:rPr lang="en-US" b="1" dirty="0">
                <a:solidFill>
                  <a:srgbClr val="4472C5"/>
                </a:solidFill>
              </a:rPr>
              <a:t>Codomain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49E1F3-E4C4-3079-F7C2-ED586B49493D}"/>
              </a:ext>
            </a:extLst>
          </p:cNvPr>
          <p:cNvSpPr txBox="1"/>
          <p:nvPr/>
        </p:nvSpPr>
        <p:spPr>
          <a:xfrm>
            <a:off x="7672906" y="608550"/>
            <a:ext cx="77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8FAADC"/>
                </a:solidFill>
              </a:rPr>
              <a:t>Range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18297F-4177-D0D3-0ABC-F8A1CA397492}"/>
              </a:ext>
            </a:extLst>
          </p:cNvPr>
          <p:cNvSpPr/>
          <p:nvPr/>
        </p:nvSpPr>
        <p:spPr>
          <a:xfrm>
            <a:off x="4529105" y="3016503"/>
            <a:ext cx="134224" cy="134224"/>
          </a:xfrm>
          <a:prstGeom prst="ellipse">
            <a:avLst/>
          </a:prstGeom>
          <a:solidFill>
            <a:srgbClr val="9C05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08AE89-9D64-606F-0ACE-68EA611228A0}"/>
              </a:ext>
            </a:extLst>
          </p:cNvPr>
          <p:cNvCxnSpPr>
            <a:cxnSpLocks/>
            <a:stCxn id="10" idx="6"/>
            <a:endCxn id="34" idx="2"/>
          </p:cNvCxnSpPr>
          <p:nvPr/>
        </p:nvCxnSpPr>
        <p:spPr>
          <a:xfrm flipV="1">
            <a:off x="4663329" y="2383696"/>
            <a:ext cx="3329302" cy="69991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BFFA3B-4789-8F64-1CD8-61B059B5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330" y="1300517"/>
            <a:ext cx="25908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5450B47E-D12C-217F-BBB3-E9B4F78E4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942" y="1173517"/>
            <a:ext cx="132588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982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EE5F6-D7CD-C614-2A99-F526E14BC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F007D4-E915-D9EE-0128-777248FECFBB}"/>
              </a:ext>
            </a:extLst>
          </p:cNvPr>
          <p:cNvSpPr txBox="1"/>
          <p:nvPr/>
        </p:nvSpPr>
        <p:spPr>
          <a:xfrm>
            <a:off x="615979" y="604008"/>
            <a:ext cx="10939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1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2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⋮</a:t>
            </a:r>
          </a:p>
          <a:p>
            <a:pPr algn="ctr"/>
            <a:r>
              <a:rPr lang="en-US" sz="4000" dirty="0" err="1">
                <a:solidFill>
                  <a:schemeClr val="accent6"/>
                </a:solidFill>
              </a:rPr>
              <a:t>P</a:t>
            </a:r>
            <a:r>
              <a:rPr lang="en-US" sz="4000" baseline="-25000" dirty="0" err="1">
                <a:solidFill>
                  <a:schemeClr val="accent6"/>
                </a:solidFill>
              </a:rPr>
              <a:t>n</a:t>
            </a:r>
            <a:endParaRPr lang="en-US" sz="4000" baseline="-25000" dirty="0">
              <a:solidFill>
                <a:schemeClr val="accent6"/>
              </a:solidFill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⎯</a:t>
            </a:r>
          </a:p>
          <a:p>
            <a:pPr algn="ctr"/>
            <a:r>
              <a:rPr lang="en-US" sz="4000" dirty="0">
                <a:solidFill>
                  <a:schemeClr val="accent5"/>
                </a:solidFill>
              </a:rPr>
              <a:t>C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1BC2D7-1FBF-D474-902F-502455989AEF}"/>
              </a:ext>
            </a:extLst>
          </p:cNvPr>
          <p:cNvCxnSpPr>
            <a:cxnSpLocks/>
          </p:cNvCxnSpPr>
          <p:nvPr/>
        </p:nvCxnSpPr>
        <p:spPr>
          <a:xfrm>
            <a:off x="2325327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C0E39B-D29C-C9C6-7506-A855B84B626E}"/>
              </a:ext>
            </a:extLst>
          </p:cNvPr>
          <p:cNvCxnSpPr>
            <a:cxnSpLocks/>
          </p:cNvCxnSpPr>
          <p:nvPr/>
        </p:nvCxnSpPr>
        <p:spPr>
          <a:xfrm>
            <a:off x="4979129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9AC85-3F9A-7637-1ED9-87C49FEEDD54}"/>
              </a:ext>
            </a:extLst>
          </p:cNvPr>
          <p:cNvCxnSpPr>
            <a:cxnSpLocks/>
          </p:cNvCxnSpPr>
          <p:nvPr/>
        </p:nvCxnSpPr>
        <p:spPr>
          <a:xfrm>
            <a:off x="8585286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BF7591-9CC1-0D43-21D3-FF7932F6B5E9}"/>
              </a:ext>
            </a:extLst>
          </p:cNvPr>
          <p:cNvCxnSpPr>
            <a:cxnSpLocks/>
          </p:cNvCxnSpPr>
          <p:nvPr/>
        </p:nvCxnSpPr>
        <p:spPr>
          <a:xfrm>
            <a:off x="12191442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258835-3332-7B75-82F4-6DF210D570BB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075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A092-E39D-D2A8-8B49-18331BA92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19EE9B-AC0C-CFA9-7892-BE51842E64D5}"/>
              </a:ext>
            </a:extLst>
          </p:cNvPr>
          <p:cNvSpPr txBox="1"/>
          <p:nvPr/>
        </p:nvSpPr>
        <p:spPr>
          <a:xfrm>
            <a:off x="615979" y="604008"/>
            <a:ext cx="10939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1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2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⋮</a:t>
            </a:r>
          </a:p>
          <a:p>
            <a:pPr algn="ctr"/>
            <a:r>
              <a:rPr lang="en-US" sz="4000" dirty="0" err="1">
                <a:solidFill>
                  <a:schemeClr val="accent6"/>
                </a:solidFill>
              </a:rPr>
              <a:t>P</a:t>
            </a:r>
            <a:r>
              <a:rPr lang="en-US" sz="4000" baseline="-25000" dirty="0" err="1">
                <a:solidFill>
                  <a:schemeClr val="accent6"/>
                </a:solidFill>
              </a:rPr>
              <a:t>n</a:t>
            </a:r>
            <a:endParaRPr lang="en-US" sz="4000" baseline="-25000" dirty="0">
              <a:solidFill>
                <a:schemeClr val="accent6"/>
              </a:solidFill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⎯</a:t>
            </a:r>
          </a:p>
          <a:p>
            <a:pPr algn="ctr"/>
            <a:r>
              <a:rPr lang="en-US" sz="4000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890A-7153-B9F8-467F-D88FBA134052}"/>
              </a:ext>
            </a:extLst>
          </p:cNvPr>
          <p:cNvSpPr txBox="1"/>
          <p:nvPr/>
        </p:nvSpPr>
        <p:spPr>
          <a:xfrm>
            <a:off x="2940748" y="2450668"/>
            <a:ext cx="1422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E</a:t>
            </a:r>
            <a:endParaRPr lang="en-US" sz="4000" baseline="-25000" dirty="0">
              <a:solidFill>
                <a:schemeClr val="accent6"/>
              </a:solidFill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⎯</a:t>
            </a:r>
          </a:p>
          <a:p>
            <a:pPr algn="ctr"/>
            <a:r>
              <a:rPr lang="en-US" sz="4000" dirty="0">
                <a:solidFill>
                  <a:schemeClr val="accent5"/>
                </a:solidFill>
              </a:rPr>
              <a:t>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CF894-E211-1B87-2703-C78293ACE0A9}"/>
              </a:ext>
            </a:extLst>
          </p:cNvPr>
          <p:cNvCxnSpPr>
            <a:cxnSpLocks/>
          </p:cNvCxnSpPr>
          <p:nvPr/>
        </p:nvCxnSpPr>
        <p:spPr>
          <a:xfrm>
            <a:off x="2325327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7D873D-E54A-1A78-ECC8-792E0277C309}"/>
              </a:ext>
            </a:extLst>
          </p:cNvPr>
          <p:cNvCxnSpPr>
            <a:cxnSpLocks/>
          </p:cNvCxnSpPr>
          <p:nvPr/>
        </p:nvCxnSpPr>
        <p:spPr>
          <a:xfrm>
            <a:off x="4979129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CA4CE2-C0A3-C089-96FD-8C0CEE6804DE}"/>
              </a:ext>
            </a:extLst>
          </p:cNvPr>
          <p:cNvCxnSpPr>
            <a:cxnSpLocks/>
          </p:cNvCxnSpPr>
          <p:nvPr/>
        </p:nvCxnSpPr>
        <p:spPr>
          <a:xfrm>
            <a:off x="8585286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AC1828-7BE9-1C6C-8E42-41B56547FA8F}"/>
              </a:ext>
            </a:extLst>
          </p:cNvPr>
          <p:cNvCxnSpPr>
            <a:cxnSpLocks/>
          </p:cNvCxnSpPr>
          <p:nvPr/>
        </p:nvCxnSpPr>
        <p:spPr>
          <a:xfrm>
            <a:off x="12191442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D288F7-044D-747D-1532-16E5B1333354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2938ED-95CB-1A73-C1B0-AE90CD19DD31}"/>
              </a:ext>
            </a:extLst>
          </p:cNvPr>
          <p:cNvSpPr txBox="1"/>
          <p:nvPr/>
        </p:nvSpPr>
        <p:spPr>
          <a:xfrm>
            <a:off x="3441577" y="5237821"/>
            <a:ext cx="541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E = P</a:t>
            </a:r>
            <a:r>
              <a:rPr lang="en-US" sz="4000" baseline="-25000" dirty="0">
                <a:solidFill>
                  <a:schemeClr val="accent6"/>
                </a:solidFill>
              </a:rPr>
              <a:t>1</a:t>
            </a:r>
            <a:r>
              <a:rPr lang="en-US" sz="4000" dirty="0">
                <a:solidFill>
                  <a:schemeClr val="accent6"/>
                </a:solidFill>
              </a:rPr>
              <a:t> ∧ P</a:t>
            </a:r>
            <a:r>
              <a:rPr lang="en-US" sz="4000" baseline="-25000" dirty="0">
                <a:solidFill>
                  <a:schemeClr val="accent6"/>
                </a:solidFill>
              </a:rPr>
              <a:t>2</a:t>
            </a:r>
            <a:r>
              <a:rPr lang="en-US" sz="4000" dirty="0">
                <a:solidFill>
                  <a:schemeClr val="accent6"/>
                </a:solidFill>
              </a:rPr>
              <a:t> ∧ … ∧ </a:t>
            </a:r>
            <a:r>
              <a:rPr lang="en-US" sz="4000" dirty="0" err="1">
                <a:solidFill>
                  <a:schemeClr val="accent6"/>
                </a:solidFill>
              </a:rPr>
              <a:t>P</a:t>
            </a:r>
            <a:r>
              <a:rPr lang="en-US" sz="4000" baseline="-25000" dirty="0" err="1">
                <a:solidFill>
                  <a:schemeClr val="accent6"/>
                </a:solidFill>
              </a:rPr>
              <a:t>n</a:t>
            </a:r>
            <a:endParaRPr lang="en-US" sz="4000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092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CF15E-6FB5-CB7A-2B3B-EFF3F701C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090447-09E0-8DFE-7372-EF36FC40D5EA}"/>
              </a:ext>
            </a:extLst>
          </p:cNvPr>
          <p:cNvSpPr txBox="1"/>
          <p:nvPr/>
        </p:nvSpPr>
        <p:spPr>
          <a:xfrm>
            <a:off x="615979" y="604008"/>
            <a:ext cx="10939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1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2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⋮</a:t>
            </a:r>
          </a:p>
          <a:p>
            <a:pPr algn="ctr"/>
            <a:r>
              <a:rPr lang="en-US" sz="4000" dirty="0" err="1">
                <a:solidFill>
                  <a:schemeClr val="accent6"/>
                </a:solidFill>
              </a:rPr>
              <a:t>P</a:t>
            </a:r>
            <a:r>
              <a:rPr lang="en-US" sz="4000" baseline="-25000" dirty="0" err="1">
                <a:solidFill>
                  <a:schemeClr val="accent6"/>
                </a:solidFill>
              </a:rPr>
              <a:t>n</a:t>
            </a:r>
            <a:endParaRPr lang="en-US" sz="4000" baseline="-25000" dirty="0">
              <a:solidFill>
                <a:schemeClr val="accent6"/>
              </a:solidFill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⎯</a:t>
            </a:r>
          </a:p>
          <a:p>
            <a:pPr algn="ctr"/>
            <a:r>
              <a:rPr lang="en-US" sz="4000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D99DD-B70D-0572-0334-F1CAD3884781}"/>
              </a:ext>
            </a:extLst>
          </p:cNvPr>
          <p:cNvSpPr txBox="1"/>
          <p:nvPr/>
        </p:nvSpPr>
        <p:spPr>
          <a:xfrm>
            <a:off x="2940748" y="2450668"/>
            <a:ext cx="1422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E</a:t>
            </a:r>
            <a:endParaRPr lang="en-US" sz="4000" baseline="-25000" dirty="0">
              <a:solidFill>
                <a:schemeClr val="accent6"/>
              </a:solidFill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⎯</a:t>
            </a:r>
          </a:p>
          <a:p>
            <a:pPr algn="ctr"/>
            <a:r>
              <a:rPr lang="en-US" sz="4000" dirty="0">
                <a:solidFill>
                  <a:schemeClr val="accent5"/>
                </a:solidFill>
              </a:rPr>
              <a:t>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3C284A-ED42-0C1F-99A8-A6477C4AE1E1}"/>
              </a:ext>
            </a:extLst>
          </p:cNvPr>
          <p:cNvCxnSpPr>
            <a:cxnSpLocks/>
          </p:cNvCxnSpPr>
          <p:nvPr/>
        </p:nvCxnSpPr>
        <p:spPr>
          <a:xfrm>
            <a:off x="2325327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75A11-C1ED-A3FA-D6E0-6D03C025710E}"/>
              </a:ext>
            </a:extLst>
          </p:cNvPr>
          <p:cNvCxnSpPr>
            <a:cxnSpLocks/>
          </p:cNvCxnSpPr>
          <p:nvPr/>
        </p:nvCxnSpPr>
        <p:spPr>
          <a:xfrm>
            <a:off x="4979129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893D7A-738B-B4B5-1962-70FA0BF9163E}"/>
              </a:ext>
            </a:extLst>
          </p:cNvPr>
          <p:cNvCxnSpPr>
            <a:cxnSpLocks/>
          </p:cNvCxnSpPr>
          <p:nvPr/>
        </p:nvCxnSpPr>
        <p:spPr>
          <a:xfrm>
            <a:off x="8585286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5E70-814E-33D8-DD56-23D714549E26}"/>
              </a:ext>
            </a:extLst>
          </p:cNvPr>
          <p:cNvCxnSpPr>
            <a:cxnSpLocks/>
          </p:cNvCxnSpPr>
          <p:nvPr/>
        </p:nvCxnSpPr>
        <p:spPr>
          <a:xfrm>
            <a:off x="12191442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B0561B-B5F9-C1C6-939E-6F25BB1C688F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657FD8-9CE5-4CD8-D3A3-9822FDD4D8F0}"/>
              </a:ext>
            </a:extLst>
          </p:cNvPr>
          <p:cNvSpPr txBox="1"/>
          <p:nvPr/>
        </p:nvSpPr>
        <p:spPr>
          <a:xfrm>
            <a:off x="3441577" y="5237821"/>
            <a:ext cx="541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E = P</a:t>
            </a:r>
            <a:r>
              <a:rPr lang="en-US" sz="4000" baseline="-25000" dirty="0">
                <a:solidFill>
                  <a:schemeClr val="accent6"/>
                </a:solidFill>
              </a:rPr>
              <a:t>1</a:t>
            </a:r>
            <a:r>
              <a:rPr lang="en-US" sz="4000" dirty="0">
                <a:solidFill>
                  <a:schemeClr val="accent6"/>
                </a:solidFill>
              </a:rPr>
              <a:t> ∧ P</a:t>
            </a:r>
            <a:r>
              <a:rPr lang="en-US" sz="4000" baseline="-25000" dirty="0">
                <a:solidFill>
                  <a:schemeClr val="accent6"/>
                </a:solidFill>
              </a:rPr>
              <a:t>2</a:t>
            </a:r>
            <a:r>
              <a:rPr lang="en-US" sz="4000" dirty="0">
                <a:solidFill>
                  <a:schemeClr val="accent6"/>
                </a:solidFill>
              </a:rPr>
              <a:t> ∧ … ∧ </a:t>
            </a:r>
            <a:r>
              <a:rPr lang="en-US" sz="4000" dirty="0" err="1">
                <a:solidFill>
                  <a:schemeClr val="accent6"/>
                </a:solidFill>
              </a:rPr>
              <a:t>P</a:t>
            </a:r>
            <a:r>
              <a:rPr lang="en-US" sz="4000" baseline="-25000" dirty="0" err="1">
                <a:solidFill>
                  <a:schemeClr val="accent6"/>
                </a:solidFill>
              </a:rPr>
              <a:t>n</a:t>
            </a:r>
            <a:endParaRPr lang="en-US" sz="4000" baseline="-25000" dirty="0">
              <a:solidFill>
                <a:schemeClr val="accent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853B39-2361-29E1-2CD9-B24D47116529}"/>
              </a:ext>
            </a:extLst>
          </p:cNvPr>
          <p:cNvSpPr txBox="1"/>
          <p:nvPr/>
        </p:nvSpPr>
        <p:spPr>
          <a:xfrm>
            <a:off x="3441577" y="6135451"/>
            <a:ext cx="2653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E </a:t>
            </a:r>
            <a:r>
              <a:rPr lang="en-US" sz="4000" dirty="0">
                <a:solidFill>
                  <a:schemeClr val="accent2"/>
                </a:solidFill>
              </a:rPr>
              <a:t>⇒ </a:t>
            </a:r>
            <a:r>
              <a:rPr lang="en-US" sz="4000" dirty="0">
                <a:solidFill>
                  <a:schemeClr val="accent5"/>
                </a:solidFill>
              </a:rPr>
              <a:t>H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536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952266-8312-090D-030E-7AF77D572F77}"/>
              </a:ext>
            </a:extLst>
          </p:cNvPr>
          <p:cNvSpPr txBox="1"/>
          <p:nvPr/>
        </p:nvSpPr>
        <p:spPr>
          <a:xfrm>
            <a:off x="615979" y="604008"/>
            <a:ext cx="10939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1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2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⋮</a:t>
            </a:r>
          </a:p>
          <a:p>
            <a:pPr algn="ctr"/>
            <a:r>
              <a:rPr lang="en-US" sz="4000" dirty="0" err="1">
                <a:solidFill>
                  <a:schemeClr val="accent6"/>
                </a:solidFill>
              </a:rPr>
              <a:t>P</a:t>
            </a:r>
            <a:r>
              <a:rPr lang="en-US" sz="4000" baseline="-25000" dirty="0" err="1">
                <a:solidFill>
                  <a:schemeClr val="accent6"/>
                </a:solidFill>
              </a:rPr>
              <a:t>n</a:t>
            </a:r>
            <a:endParaRPr lang="en-US" sz="4000" baseline="-25000" dirty="0">
              <a:solidFill>
                <a:schemeClr val="accent6"/>
              </a:solidFill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⎯</a:t>
            </a:r>
          </a:p>
          <a:p>
            <a:pPr algn="ctr"/>
            <a:r>
              <a:rPr lang="en-US" sz="4000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88680-3E44-CA5A-F1D9-F9CA08BA2250}"/>
              </a:ext>
            </a:extLst>
          </p:cNvPr>
          <p:cNvSpPr txBox="1"/>
          <p:nvPr/>
        </p:nvSpPr>
        <p:spPr>
          <a:xfrm>
            <a:off x="2940748" y="2450668"/>
            <a:ext cx="1422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E</a:t>
            </a:r>
            <a:endParaRPr lang="en-US" sz="4000" baseline="-25000" dirty="0">
              <a:solidFill>
                <a:schemeClr val="accent6"/>
              </a:solidFill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⎯</a:t>
            </a:r>
          </a:p>
          <a:p>
            <a:pPr algn="ctr"/>
            <a:r>
              <a:rPr lang="en-US" sz="4000" dirty="0">
                <a:solidFill>
                  <a:schemeClr val="accent5"/>
                </a:solidFill>
              </a:rPr>
              <a:t>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8D12A4-958E-9FAA-4C88-127B8C4BD7E8}"/>
              </a:ext>
            </a:extLst>
          </p:cNvPr>
          <p:cNvCxnSpPr>
            <a:cxnSpLocks/>
          </p:cNvCxnSpPr>
          <p:nvPr/>
        </p:nvCxnSpPr>
        <p:spPr>
          <a:xfrm>
            <a:off x="2325327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17E9D7-D522-8CC9-5240-A54F15B9F31A}"/>
              </a:ext>
            </a:extLst>
          </p:cNvPr>
          <p:cNvCxnSpPr>
            <a:cxnSpLocks/>
          </p:cNvCxnSpPr>
          <p:nvPr/>
        </p:nvCxnSpPr>
        <p:spPr>
          <a:xfrm>
            <a:off x="4979129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21003E-3EC1-9BDF-C09C-F40D8A2E09FA}"/>
              </a:ext>
            </a:extLst>
          </p:cNvPr>
          <p:cNvCxnSpPr>
            <a:cxnSpLocks/>
          </p:cNvCxnSpPr>
          <p:nvPr/>
        </p:nvCxnSpPr>
        <p:spPr>
          <a:xfrm>
            <a:off x="8585286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AE3275-F2B5-20C7-79D4-3ECD3D85A3CD}"/>
              </a:ext>
            </a:extLst>
          </p:cNvPr>
          <p:cNvSpPr txBox="1"/>
          <p:nvPr/>
        </p:nvSpPr>
        <p:spPr>
          <a:xfrm>
            <a:off x="5595108" y="2703409"/>
            <a:ext cx="2374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E </a:t>
            </a:r>
            <a:r>
              <a:rPr lang="en-US" sz="4000" dirty="0">
                <a:solidFill>
                  <a:schemeClr val="accent2"/>
                </a:solidFill>
              </a:rPr>
              <a:t>⊨ </a:t>
            </a:r>
            <a:r>
              <a:rPr lang="en-US" sz="4000" dirty="0">
                <a:solidFill>
                  <a:schemeClr val="accent5"/>
                </a:solidFill>
              </a:rPr>
              <a:t>H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6D6ED0-AF70-3D49-2EAD-541499221990}"/>
              </a:ext>
            </a:extLst>
          </p:cNvPr>
          <p:cNvSpPr txBox="1"/>
          <p:nvPr/>
        </p:nvSpPr>
        <p:spPr>
          <a:xfrm>
            <a:off x="5688019" y="2133502"/>
            <a:ext cx="218893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Deductive reasoning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BE99F4-7DE6-F0FB-B112-BD49BDF7B2E2}"/>
              </a:ext>
            </a:extLst>
          </p:cNvPr>
          <p:cNvSpPr txBox="1"/>
          <p:nvPr/>
        </p:nvSpPr>
        <p:spPr>
          <a:xfrm>
            <a:off x="5595107" y="3420164"/>
            <a:ext cx="2374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E </a:t>
            </a:r>
            <a:r>
              <a:rPr lang="en-US" sz="4000" dirty="0">
                <a:solidFill>
                  <a:schemeClr val="accent2"/>
                </a:solidFill>
              </a:rPr>
              <a:t>⊭ </a:t>
            </a:r>
            <a:r>
              <a:rPr lang="en-US" sz="4000" dirty="0">
                <a:solidFill>
                  <a:schemeClr val="accent5"/>
                </a:solidFill>
              </a:rPr>
              <a:t>H</a:t>
            </a:r>
            <a:endParaRPr lang="en-US" sz="4000" dirty="0">
              <a:solidFill>
                <a:schemeClr val="accent2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6B41E5-91B4-717B-578F-68E6B73D7DFA}"/>
              </a:ext>
            </a:extLst>
          </p:cNvPr>
          <p:cNvCxnSpPr>
            <a:cxnSpLocks/>
          </p:cNvCxnSpPr>
          <p:nvPr/>
        </p:nvCxnSpPr>
        <p:spPr>
          <a:xfrm>
            <a:off x="12191442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5E2C2B-8ADC-DD50-A9B0-45B60C04E019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E476EB7-1E7A-AEF5-6466-6C6398CE5CD7}"/>
              </a:ext>
            </a:extLst>
          </p:cNvPr>
          <p:cNvSpPr txBox="1"/>
          <p:nvPr/>
        </p:nvSpPr>
        <p:spPr>
          <a:xfrm>
            <a:off x="3441577" y="5237821"/>
            <a:ext cx="541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E = P</a:t>
            </a:r>
            <a:r>
              <a:rPr lang="en-US" sz="4000" baseline="-25000" dirty="0">
                <a:solidFill>
                  <a:schemeClr val="accent6"/>
                </a:solidFill>
              </a:rPr>
              <a:t>1</a:t>
            </a:r>
            <a:r>
              <a:rPr lang="en-US" sz="4000" dirty="0">
                <a:solidFill>
                  <a:schemeClr val="accent6"/>
                </a:solidFill>
              </a:rPr>
              <a:t> ∧ P</a:t>
            </a:r>
            <a:r>
              <a:rPr lang="en-US" sz="4000" baseline="-25000" dirty="0">
                <a:solidFill>
                  <a:schemeClr val="accent6"/>
                </a:solidFill>
              </a:rPr>
              <a:t>2</a:t>
            </a:r>
            <a:r>
              <a:rPr lang="en-US" sz="4000" dirty="0">
                <a:solidFill>
                  <a:schemeClr val="accent6"/>
                </a:solidFill>
              </a:rPr>
              <a:t> ∧ … ∧ </a:t>
            </a:r>
            <a:r>
              <a:rPr lang="en-US" sz="4000" dirty="0" err="1">
                <a:solidFill>
                  <a:schemeClr val="accent6"/>
                </a:solidFill>
              </a:rPr>
              <a:t>P</a:t>
            </a:r>
            <a:r>
              <a:rPr lang="en-US" sz="4000" baseline="-25000" dirty="0" err="1">
                <a:solidFill>
                  <a:schemeClr val="accent6"/>
                </a:solidFill>
              </a:rPr>
              <a:t>n</a:t>
            </a:r>
            <a:endParaRPr lang="en-US" sz="4000" baseline="-25000" dirty="0">
              <a:solidFill>
                <a:schemeClr val="accent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3AC97-814D-72E4-41D0-49A76DE2B0A0}"/>
              </a:ext>
            </a:extLst>
          </p:cNvPr>
          <p:cNvSpPr txBox="1"/>
          <p:nvPr/>
        </p:nvSpPr>
        <p:spPr>
          <a:xfrm>
            <a:off x="3441577" y="6135451"/>
            <a:ext cx="2653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E </a:t>
            </a:r>
            <a:r>
              <a:rPr lang="en-US" sz="4000" dirty="0">
                <a:solidFill>
                  <a:schemeClr val="accent2"/>
                </a:solidFill>
              </a:rPr>
              <a:t>⇒ </a:t>
            </a:r>
            <a:r>
              <a:rPr lang="en-US" sz="4000" dirty="0">
                <a:solidFill>
                  <a:schemeClr val="accent5"/>
                </a:solidFill>
              </a:rPr>
              <a:t>H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432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2E6BD-15EF-AA1F-D081-EFF22CA81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6400C5-645A-3BDD-190C-18A82EF13BB2}"/>
              </a:ext>
            </a:extLst>
          </p:cNvPr>
          <p:cNvSpPr txBox="1"/>
          <p:nvPr/>
        </p:nvSpPr>
        <p:spPr>
          <a:xfrm>
            <a:off x="615979" y="604008"/>
            <a:ext cx="10939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1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2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⋮</a:t>
            </a:r>
          </a:p>
          <a:p>
            <a:pPr algn="ctr"/>
            <a:r>
              <a:rPr lang="en-US" sz="4000" dirty="0" err="1">
                <a:solidFill>
                  <a:schemeClr val="accent6"/>
                </a:solidFill>
              </a:rPr>
              <a:t>P</a:t>
            </a:r>
            <a:r>
              <a:rPr lang="en-US" sz="4000" baseline="-25000" dirty="0" err="1">
                <a:solidFill>
                  <a:schemeClr val="accent6"/>
                </a:solidFill>
              </a:rPr>
              <a:t>n</a:t>
            </a:r>
            <a:endParaRPr lang="en-US" sz="4000" baseline="-25000" dirty="0">
              <a:solidFill>
                <a:schemeClr val="accent6"/>
              </a:solidFill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⎯</a:t>
            </a:r>
          </a:p>
          <a:p>
            <a:pPr algn="ctr"/>
            <a:r>
              <a:rPr lang="en-US" sz="4000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CD4C2-E60D-939D-61E6-FE45B759E133}"/>
              </a:ext>
            </a:extLst>
          </p:cNvPr>
          <p:cNvSpPr txBox="1"/>
          <p:nvPr/>
        </p:nvSpPr>
        <p:spPr>
          <a:xfrm>
            <a:off x="2940748" y="2450668"/>
            <a:ext cx="1422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E</a:t>
            </a:r>
            <a:endParaRPr lang="en-US" sz="4000" baseline="-25000" dirty="0">
              <a:solidFill>
                <a:schemeClr val="accent6"/>
              </a:solidFill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⎯</a:t>
            </a:r>
          </a:p>
          <a:p>
            <a:pPr algn="ctr"/>
            <a:r>
              <a:rPr lang="en-US" sz="4000" dirty="0">
                <a:solidFill>
                  <a:schemeClr val="accent5"/>
                </a:solidFill>
              </a:rPr>
              <a:t>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F82F52E-FBB0-B70C-7481-5480D9F0DCD1}"/>
              </a:ext>
            </a:extLst>
          </p:cNvPr>
          <p:cNvCxnSpPr>
            <a:cxnSpLocks/>
          </p:cNvCxnSpPr>
          <p:nvPr/>
        </p:nvCxnSpPr>
        <p:spPr>
          <a:xfrm>
            <a:off x="2325327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6AE7A1-EB68-A627-0E5C-F4FCA5CB4C45}"/>
              </a:ext>
            </a:extLst>
          </p:cNvPr>
          <p:cNvCxnSpPr>
            <a:cxnSpLocks/>
          </p:cNvCxnSpPr>
          <p:nvPr/>
        </p:nvCxnSpPr>
        <p:spPr>
          <a:xfrm>
            <a:off x="4979129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0B666B-7DEF-ADE8-B6E5-D0F04F8B5E08}"/>
              </a:ext>
            </a:extLst>
          </p:cNvPr>
          <p:cNvCxnSpPr>
            <a:cxnSpLocks/>
          </p:cNvCxnSpPr>
          <p:nvPr/>
        </p:nvCxnSpPr>
        <p:spPr>
          <a:xfrm>
            <a:off x="8585286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ADC8B2-5F19-01DC-8AEE-4F706BD15A11}"/>
              </a:ext>
            </a:extLst>
          </p:cNvPr>
          <p:cNvSpPr txBox="1"/>
          <p:nvPr/>
        </p:nvSpPr>
        <p:spPr>
          <a:xfrm>
            <a:off x="5688019" y="2133502"/>
            <a:ext cx="218893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Deductive reasoning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3EDDE7-E376-10BE-1937-75FF73EDAB05}"/>
              </a:ext>
            </a:extLst>
          </p:cNvPr>
          <p:cNvCxnSpPr>
            <a:cxnSpLocks/>
          </p:cNvCxnSpPr>
          <p:nvPr/>
        </p:nvCxnSpPr>
        <p:spPr>
          <a:xfrm>
            <a:off x="12191442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E79B47-17D7-9C2E-3D96-8AE3B781AB8D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49F374-8F82-E542-7402-1339A04CEC33}"/>
              </a:ext>
            </a:extLst>
          </p:cNvPr>
          <p:cNvSpPr txBox="1"/>
          <p:nvPr/>
        </p:nvSpPr>
        <p:spPr>
          <a:xfrm>
            <a:off x="5594550" y="3063059"/>
            <a:ext cx="2374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</a:rPr>
              <a:t>V(</a:t>
            </a:r>
            <a:r>
              <a:rPr lang="en-US" sz="4000" dirty="0">
                <a:solidFill>
                  <a:schemeClr val="accent5"/>
                </a:solidFill>
              </a:rPr>
              <a:t>H</a:t>
            </a:r>
            <a:r>
              <a:rPr lang="en-US" sz="4000" dirty="0">
                <a:solidFill>
                  <a:schemeClr val="accent2"/>
                </a:solidFill>
              </a:rPr>
              <a:t> | </a:t>
            </a:r>
            <a:r>
              <a:rPr lang="en-US" sz="4000" dirty="0">
                <a:solidFill>
                  <a:schemeClr val="accent6"/>
                </a:solidFill>
              </a:rPr>
              <a:t>E</a:t>
            </a:r>
            <a:r>
              <a:rPr lang="en-US" sz="40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99B5DC-77CC-BAB3-8CB8-E970B3745C53}"/>
              </a:ext>
            </a:extLst>
          </p:cNvPr>
          <p:cNvSpPr txBox="1"/>
          <p:nvPr/>
        </p:nvSpPr>
        <p:spPr>
          <a:xfrm>
            <a:off x="3441577" y="5237821"/>
            <a:ext cx="541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E = P</a:t>
            </a:r>
            <a:r>
              <a:rPr lang="en-US" sz="4000" baseline="-25000" dirty="0">
                <a:solidFill>
                  <a:schemeClr val="accent6"/>
                </a:solidFill>
              </a:rPr>
              <a:t>1</a:t>
            </a:r>
            <a:r>
              <a:rPr lang="en-US" sz="4000" dirty="0">
                <a:solidFill>
                  <a:schemeClr val="accent6"/>
                </a:solidFill>
              </a:rPr>
              <a:t> ∧ P</a:t>
            </a:r>
            <a:r>
              <a:rPr lang="en-US" sz="4000" baseline="-25000" dirty="0">
                <a:solidFill>
                  <a:schemeClr val="accent6"/>
                </a:solidFill>
              </a:rPr>
              <a:t>2</a:t>
            </a:r>
            <a:r>
              <a:rPr lang="en-US" sz="4000" dirty="0">
                <a:solidFill>
                  <a:schemeClr val="accent6"/>
                </a:solidFill>
              </a:rPr>
              <a:t> ∧ … ∧ </a:t>
            </a:r>
            <a:r>
              <a:rPr lang="en-US" sz="4000" dirty="0" err="1">
                <a:solidFill>
                  <a:schemeClr val="accent6"/>
                </a:solidFill>
              </a:rPr>
              <a:t>P</a:t>
            </a:r>
            <a:r>
              <a:rPr lang="en-US" sz="4000" baseline="-25000" dirty="0" err="1">
                <a:solidFill>
                  <a:schemeClr val="accent6"/>
                </a:solidFill>
              </a:rPr>
              <a:t>n</a:t>
            </a:r>
            <a:endParaRPr lang="en-US" sz="4000" baseline="-25000" dirty="0">
              <a:solidFill>
                <a:schemeClr val="accent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887007-1FF4-056E-231C-0685F62CD9B6}"/>
              </a:ext>
            </a:extLst>
          </p:cNvPr>
          <p:cNvSpPr txBox="1"/>
          <p:nvPr/>
        </p:nvSpPr>
        <p:spPr>
          <a:xfrm>
            <a:off x="3441577" y="6135451"/>
            <a:ext cx="2653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E </a:t>
            </a:r>
            <a:r>
              <a:rPr lang="en-US" sz="4000" dirty="0">
                <a:solidFill>
                  <a:schemeClr val="accent2"/>
                </a:solidFill>
              </a:rPr>
              <a:t>⇒ </a:t>
            </a:r>
            <a:r>
              <a:rPr lang="en-US" sz="4000" dirty="0">
                <a:solidFill>
                  <a:schemeClr val="accent5"/>
                </a:solidFill>
              </a:rPr>
              <a:t>H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0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EA3B-BDF1-3454-90B1-52C101CA2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F6411C-56F1-D9E9-3C1A-A0844BD2530F}"/>
              </a:ext>
            </a:extLst>
          </p:cNvPr>
          <p:cNvSpPr txBox="1"/>
          <p:nvPr/>
        </p:nvSpPr>
        <p:spPr>
          <a:xfrm>
            <a:off x="615979" y="604008"/>
            <a:ext cx="10939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1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2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⋮</a:t>
            </a:r>
          </a:p>
          <a:p>
            <a:pPr algn="ctr"/>
            <a:r>
              <a:rPr lang="en-US" sz="4000" dirty="0" err="1">
                <a:solidFill>
                  <a:schemeClr val="accent6"/>
                </a:solidFill>
              </a:rPr>
              <a:t>P</a:t>
            </a:r>
            <a:r>
              <a:rPr lang="en-US" sz="4000" baseline="-25000" dirty="0" err="1">
                <a:solidFill>
                  <a:schemeClr val="accent6"/>
                </a:solidFill>
              </a:rPr>
              <a:t>n</a:t>
            </a:r>
            <a:endParaRPr lang="en-US" sz="4000" baseline="-25000" dirty="0">
              <a:solidFill>
                <a:schemeClr val="accent6"/>
              </a:solidFill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⎯</a:t>
            </a:r>
          </a:p>
          <a:p>
            <a:pPr algn="ctr"/>
            <a:r>
              <a:rPr lang="en-US" sz="4000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C50D1-DA41-A81B-239C-045851F4C85F}"/>
              </a:ext>
            </a:extLst>
          </p:cNvPr>
          <p:cNvSpPr txBox="1"/>
          <p:nvPr/>
        </p:nvSpPr>
        <p:spPr>
          <a:xfrm>
            <a:off x="2940748" y="2450668"/>
            <a:ext cx="1422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E</a:t>
            </a:r>
            <a:endParaRPr lang="en-US" sz="4000" baseline="-25000" dirty="0">
              <a:solidFill>
                <a:schemeClr val="accent6"/>
              </a:solidFill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⎯</a:t>
            </a:r>
          </a:p>
          <a:p>
            <a:pPr algn="ctr"/>
            <a:r>
              <a:rPr lang="en-US" sz="4000" dirty="0">
                <a:solidFill>
                  <a:schemeClr val="accent5"/>
                </a:solidFill>
              </a:rPr>
              <a:t>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2F5171-EDF4-DBB7-21B7-02FF4F88D4F0}"/>
              </a:ext>
            </a:extLst>
          </p:cNvPr>
          <p:cNvSpPr txBox="1"/>
          <p:nvPr/>
        </p:nvSpPr>
        <p:spPr>
          <a:xfrm>
            <a:off x="9201265" y="3063059"/>
            <a:ext cx="2374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</a:rPr>
              <a:t>P(</a:t>
            </a:r>
            <a:r>
              <a:rPr lang="en-US" sz="4000" dirty="0">
                <a:solidFill>
                  <a:schemeClr val="accent5"/>
                </a:solidFill>
              </a:rPr>
              <a:t>H</a:t>
            </a:r>
            <a:r>
              <a:rPr lang="en-US" sz="4000" dirty="0">
                <a:solidFill>
                  <a:schemeClr val="accent2"/>
                </a:solidFill>
              </a:rPr>
              <a:t> | </a:t>
            </a:r>
            <a:r>
              <a:rPr lang="en-US" sz="4000" dirty="0">
                <a:solidFill>
                  <a:schemeClr val="accent6"/>
                </a:solidFill>
              </a:rPr>
              <a:t>E</a:t>
            </a:r>
            <a:r>
              <a:rPr lang="en-US" sz="40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3C7AC4-84A1-255B-F52A-98DC25235ED6}"/>
              </a:ext>
            </a:extLst>
          </p:cNvPr>
          <p:cNvCxnSpPr>
            <a:cxnSpLocks/>
          </p:cNvCxnSpPr>
          <p:nvPr/>
        </p:nvCxnSpPr>
        <p:spPr>
          <a:xfrm>
            <a:off x="2325327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75D82B-ABF1-111F-AB3F-FA496FB65627}"/>
              </a:ext>
            </a:extLst>
          </p:cNvPr>
          <p:cNvCxnSpPr>
            <a:cxnSpLocks/>
          </p:cNvCxnSpPr>
          <p:nvPr/>
        </p:nvCxnSpPr>
        <p:spPr>
          <a:xfrm>
            <a:off x="4979129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5D9648-39F8-4A85-D523-1D250A2BC777}"/>
              </a:ext>
            </a:extLst>
          </p:cNvPr>
          <p:cNvCxnSpPr>
            <a:cxnSpLocks/>
          </p:cNvCxnSpPr>
          <p:nvPr/>
        </p:nvCxnSpPr>
        <p:spPr>
          <a:xfrm>
            <a:off x="8585286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44C3D4-C7DC-82A3-2C17-07A29DF213C4}"/>
              </a:ext>
            </a:extLst>
          </p:cNvPr>
          <p:cNvSpPr txBox="1"/>
          <p:nvPr/>
        </p:nvSpPr>
        <p:spPr>
          <a:xfrm>
            <a:off x="5688019" y="2133502"/>
            <a:ext cx="218893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Deductive reasoning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658F30-463F-B6CB-EFF2-C3315E455C16}"/>
              </a:ext>
            </a:extLst>
          </p:cNvPr>
          <p:cNvSpPr txBox="1"/>
          <p:nvPr/>
        </p:nvSpPr>
        <p:spPr>
          <a:xfrm>
            <a:off x="9333450" y="2133502"/>
            <a:ext cx="211038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Inductive reasoning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8B0577-E34A-F1D0-9888-3E95AAAD4A01}"/>
              </a:ext>
            </a:extLst>
          </p:cNvPr>
          <p:cNvCxnSpPr>
            <a:cxnSpLocks/>
          </p:cNvCxnSpPr>
          <p:nvPr/>
        </p:nvCxnSpPr>
        <p:spPr>
          <a:xfrm>
            <a:off x="12191442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893FB5-F93F-40A1-2E3A-41B4C9C4675F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6887F0-9F8F-8269-3A3D-7FA8B47EF21A}"/>
              </a:ext>
            </a:extLst>
          </p:cNvPr>
          <p:cNvSpPr txBox="1"/>
          <p:nvPr/>
        </p:nvSpPr>
        <p:spPr>
          <a:xfrm>
            <a:off x="5594550" y="3063059"/>
            <a:ext cx="2374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</a:rPr>
              <a:t>V(</a:t>
            </a:r>
            <a:r>
              <a:rPr lang="en-US" sz="4000" dirty="0">
                <a:solidFill>
                  <a:schemeClr val="accent5"/>
                </a:solidFill>
              </a:rPr>
              <a:t>H</a:t>
            </a:r>
            <a:r>
              <a:rPr lang="en-US" sz="4000" dirty="0">
                <a:solidFill>
                  <a:schemeClr val="accent2"/>
                </a:solidFill>
              </a:rPr>
              <a:t> | </a:t>
            </a:r>
            <a:r>
              <a:rPr lang="en-US" sz="4000" dirty="0">
                <a:solidFill>
                  <a:schemeClr val="accent6"/>
                </a:solidFill>
              </a:rPr>
              <a:t>E</a:t>
            </a:r>
            <a:r>
              <a:rPr lang="en-US" sz="40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F0848-5B63-7EB9-7D55-E7839DB5C96F}"/>
              </a:ext>
            </a:extLst>
          </p:cNvPr>
          <p:cNvSpPr txBox="1"/>
          <p:nvPr/>
        </p:nvSpPr>
        <p:spPr>
          <a:xfrm>
            <a:off x="3441577" y="5237821"/>
            <a:ext cx="541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E = P</a:t>
            </a:r>
            <a:r>
              <a:rPr lang="en-US" sz="4000" baseline="-25000" dirty="0">
                <a:solidFill>
                  <a:schemeClr val="accent6"/>
                </a:solidFill>
              </a:rPr>
              <a:t>1</a:t>
            </a:r>
            <a:r>
              <a:rPr lang="en-US" sz="4000" dirty="0">
                <a:solidFill>
                  <a:schemeClr val="accent6"/>
                </a:solidFill>
              </a:rPr>
              <a:t> ∧ P</a:t>
            </a:r>
            <a:r>
              <a:rPr lang="en-US" sz="4000" baseline="-25000" dirty="0">
                <a:solidFill>
                  <a:schemeClr val="accent6"/>
                </a:solidFill>
              </a:rPr>
              <a:t>2</a:t>
            </a:r>
            <a:r>
              <a:rPr lang="en-US" sz="4000" dirty="0">
                <a:solidFill>
                  <a:schemeClr val="accent6"/>
                </a:solidFill>
              </a:rPr>
              <a:t> ∧ … ∧ </a:t>
            </a:r>
            <a:r>
              <a:rPr lang="en-US" sz="4000" dirty="0" err="1">
                <a:solidFill>
                  <a:schemeClr val="accent6"/>
                </a:solidFill>
              </a:rPr>
              <a:t>P</a:t>
            </a:r>
            <a:r>
              <a:rPr lang="en-US" sz="4000" baseline="-25000" dirty="0" err="1">
                <a:solidFill>
                  <a:schemeClr val="accent6"/>
                </a:solidFill>
              </a:rPr>
              <a:t>n</a:t>
            </a:r>
            <a:endParaRPr lang="en-US" sz="4000" baseline="-25000" dirty="0">
              <a:solidFill>
                <a:schemeClr val="accent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B4740F-3C79-B328-6798-5A15FACD20A2}"/>
              </a:ext>
            </a:extLst>
          </p:cNvPr>
          <p:cNvSpPr txBox="1"/>
          <p:nvPr/>
        </p:nvSpPr>
        <p:spPr>
          <a:xfrm>
            <a:off x="3441577" y="6135451"/>
            <a:ext cx="2653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E </a:t>
            </a:r>
            <a:r>
              <a:rPr lang="en-US" sz="4000" dirty="0">
                <a:solidFill>
                  <a:schemeClr val="accent2"/>
                </a:solidFill>
              </a:rPr>
              <a:t>⇒ </a:t>
            </a:r>
            <a:r>
              <a:rPr lang="en-US" sz="4000" dirty="0">
                <a:solidFill>
                  <a:schemeClr val="accent5"/>
                </a:solidFill>
              </a:rPr>
              <a:t>H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650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20E1116-5805-718A-E2A8-5CFF9B1DB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9" y="1245723"/>
            <a:ext cx="2912046" cy="436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829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20E1116-5805-718A-E2A8-5CFF9B1DB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9" y="1245723"/>
            <a:ext cx="2912046" cy="436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595CAD02-2F4D-2F77-7272-B1FC299E5772}"/>
              </a:ext>
            </a:extLst>
          </p:cNvPr>
          <p:cNvSpPr/>
          <p:nvPr/>
        </p:nvSpPr>
        <p:spPr>
          <a:xfrm>
            <a:off x="5614621" y="2202782"/>
            <a:ext cx="1660635" cy="6516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Causal</a:t>
            </a:r>
            <a:br>
              <a:rPr lang="en-US" dirty="0"/>
            </a:br>
            <a:r>
              <a:rPr lang="en-US" dirty="0"/>
              <a:t>claim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C2014FC-A777-8FAC-8BE4-2B0AA3FF3B4E}"/>
              </a:ext>
            </a:extLst>
          </p:cNvPr>
          <p:cNvSpPr/>
          <p:nvPr/>
        </p:nvSpPr>
        <p:spPr>
          <a:xfrm>
            <a:off x="3703248" y="5311573"/>
            <a:ext cx="1660635" cy="65164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2C756E08-327A-93BB-52FD-46DEEA314906}"/>
              </a:ext>
            </a:extLst>
          </p:cNvPr>
          <p:cNvSpPr/>
          <p:nvPr/>
        </p:nvSpPr>
        <p:spPr>
          <a:xfrm>
            <a:off x="7527865" y="5311574"/>
            <a:ext cx="1660635" cy="6516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Abstract world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0974510C-CDF0-7EC0-74B9-ED4E0F47A258}"/>
              </a:ext>
            </a:extLst>
          </p:cNvPr>
          <p:cNvSpPr/>
          <p:nvPr/>
        </p:nvSpPr>
        <p:spPr>
          <a:xfrm>
            <a:off x="3703274" y="4279782"/>
            <a:ext cx="1660635" cy="65164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process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9834CFC4-85E6-175C-A912-A20D4D36A9AF}"/>
              </a:ext>
            </a:extLst>
          </p:cNvPr>
          <p:cNvSpPr/>
          <p:nvPr/>
        </p:nvSpPr>
        <p:spPr>
          <a:xfrm>
            <a:off x="7527865" y="4279782"/>
            <a:ext cx="1660635" cy="6516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DGP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2FEED06-14FE-FFA9-0A71-6F299699E056}"/>
              </a:ext>
            </a:extLst>
          </p:cNvPr>
          <p:cNvSpPr/>
          <p:nvPr/>
        </p:nvSpPr>
        <p:spPr>
          <a:xfrm>
            <a:off x="5615560" y="3247989"/>
            <a:ext cx="1660635" cy="6516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</a:t>
            </a:r>
            <a:br>
              <a:rPr lang="en-US" dirty="0"/>
            </a:br>
            <a:r>
              <a:rPr lang="en-US" dirty="0"/>
              <a:t>algorithm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7039064A-1938-A9A6-A56B-59BABE834CC7}"/>
              </a:ext>
            </a:extLst>
          </p:cNvPr>
          <p:cNvSpPr/>
          <p:nvPr/>
        </p:nvSpPr>
        <p:spPr>
          <a:xfrm>
            <a:off x="3703265" y="2743721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Data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D48E9D-C098-8976-2DD8-49232AE3AC3E}"/>
              </a:ext>
            </a:extLst>
          </p:cNvPr>
          <p:cNvCxnSpPr>
            <a:cxnSpLocks/>
            <a:stCxn id="63" idx="0"/>
            <a:endCxn id="65" idx="2"/>
          </p:cNvCxnSpPr>
          <p:nvPr/>
        </p:nvCxnSpPr>
        <p:spPr>
          <a:xfrm flipV="1">
            <a:off x="4533566" y="4931423"/>
            <a:ext cx="26" cy="38015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5BE0B307-BCEA-5819-8371-493DFED6C122}"/>
              </a:ext>
            </a:extLst>
          </p:cNvPr>
          <p:cNvCxnSpPr>
            <a:cxnSpLocks/>
            <a:stCxn id="65" idx="0"/>
            <a:endCxn id="67" idx="1"/>
          </p:cNvCxnSpPr>
          <p:nvPr/>
        </p:nvCxnSpPr>
        <p:spPr>
          <a:xfrm rot="5400000" flipH="1" flipV="1">
            <a:off x="4721590" y="3385812"/>
            <a:ext cx="705972" cy="1081968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1BED9D90-63B4-57AF-E08F-75EB09BCADF7}"/>
              </a:ext>
            </a:extLst>
          </p:cNvPr>
          <p:cNvCxnSpPr>
            <a:cxnSpLocks/>
            <a:stCxn id="66" idx="0"/>
            <a:endCxn id="67" idx="3"/>
          </p:cNvCxnSpPr>
          <p:nvPr/>
        </p:nvCxnSpPr>
        <p:spPr>
          <a:xfrm rot="16200000" flipV="1">
            <a:off x="7464203" y="3385802"/>
            <a:ext cx="705972" cy="10819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F980893-3C0B-0A33-0902-2C05784F101D}"/>
              </a:ext>
            </a:extLst>
          </p:cNvPr>
          <p:cNvCxnSpPr>
            <a:cxnSpLocks/>
            <a:stCxn id="67" idx="0"/>
            <a:endCxn id="62" idx="2"/>
          </p:cNvCxnSpPr>
          <p:nvPr/>
        </p:nvCxnSpPr>
        <p:spPr>
          <a:xfrm flipH="1" flipV="1">
            <a:off x="6444939" y="2854423"/>
            <a:ext cx="939" cy="39356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46DD77A5-E8C5-1CB8-8E36-17E63A1744C3}"/>
              </a:ext>
            </a:extLst>
          </p:cNvPr>
          <p:cNvSpPr/>
          <p:nvPr/>
        </p:nvSpPr>
        <p:spPr>
          <a:xfrm>
            <a:off x="7527863" y="5954689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Rationalism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AD7FD46-87D6-5758-3B70-C312C403E161}"/>
              </a:ext>
            </a:extLst>
          </p:cNvPr>
          <p:cNvSpPr/>
          <p:nvPr/>
        </p:nvSpPr>
        <p:spPr>
          <a:xfrm>
            <a:off x="3703244" y="5954688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Empiricism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E7162BF5-86AA-EF3C-F8B1-BCEB9B0954F9}"/>
              </a:ext>
            </a:extLst>
          </p:cNvPr>
          <p:cNvSpPr/>
          <p:nvPr/>
        </p:nvSpPr>
        <p:spPr>
          <a:xfrm>
            <a:off x="3703265" y="3774086"/>
            <a:ext cx="1660635" cy="310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Observations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7D92FB7F-5829-B385-DF14-28810D10E3BA}"/>
              </a:ext>
            </a:extLst>
          </p:cNvPr>
          <p:cNvSpPr/>
          <p:nvPr/>
        </p:nvSpPr>
        <p:spPr>
          <a:xfrm>
            <a:off x="7527870" y="3769473"/>
            <a:ext cx="1660635" cy="310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Predictions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68C1549-1C1C-536C-7C8D-1B1A39B895A9}"/>
              </a:ext>
            </a:extLst>
          </p:cNvPr>
          <p:cNvCxnSpPr>
            <a:cxnSpLocks/>
            <a:stCxn id="64" idx="0"/>
            <a:endCxn id="66" idx="2"/>
          </p:cNvCxnSpPr>
          <p:nvPr/>
        </p:nvCxnSpPr>
        <p:spPr>
          <a:xfrm flipV="1">
            <a:off x="8358183" y="4931423"/>
            <a:ext cx="0" cy="380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D88C9E6-5C04-80B2-874F-FAE3FC79BA33}"/>
              </a:ext>
            </a:extLst>
          </p:cNvPr>
          <p:cNvSpPr/>
          <p:nvPr/>
        </p:nvSpPr>
        <p:spPr>
          <a:xfrm>
            <a:off x="9233827" y="5311573"/>
            <a:ext cx="2189518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Propositional logic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Deductive reasoning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C9F6A8B-EF24-5C28-08B1-7D381BF2848E}"/>
              </a:ext>
            </a:extLst>
          </p:cNvPr>
          <p:cNvSpPr/>
          <p:nvPr/>
        </p:nvSpPr>
        <p:spPr>
          <a:xfrm>
            <a:off x="9143149" y="4282722"/>
            <a:ext cx="2280047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Probability theory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Inductive reasoning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060D6BF-6651-2A51-98C6-C2FB12283B54}"/>
              </a:ext>
            </a:extLst>
          </p:cNvPr>
          <p:cNvSpPr/>
          <p:nvPr/>
        </p:nvSpPr>
        <p:spPr>
          <a:xfrm>
            <a:off x="9143142" y="3246288"/>
            <a:ext cx="2280046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Statistical inference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Machine learning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C487B27-1EA6-455F-1FDA-7A11B1080BD7}"/>
              </a:ext>
            </a:extLst>
          </p:cNvPr>
          <p:cNvSpPr/>
          <p:nvPr/>
        </p:nvSpPr>
        <p:spPr>
          <a:xfrm>
            <a:off x="7526917" y="2743721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Model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152C52EC-B10E-DD00-EBDB-998406744787}"/>
              </a:ext>
            </a:extLst>
          </p:cNvPr>
          <p:cNvSpPr/>
          <p:nvPr/>
        </p:nvSpPr>
        <p:spPr>
          <a:xfrm>
            <a:off x="9233840" y="2207120"/>
            <a:ext cx="2189331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Causal inference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5F156FA8-74EC-2190-E2E5-10DCE2D5EDA7}"/>
              </a:ext>
            </a:extLst>
          </p:cNvPr>
          <p:cNvSpPr/>
          <p:nvPr/>
        </p:nvSpPr>
        <p:spPr>
          <a:xfrm>
            <a:off x="5791157" y="1495389"/>
            <a:ext cx="1307562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794279B-3192-0822-A932-36A21051CA6D}"/>
              </a:ext>
            </a:extLst>
          </p:cNvPr>
          <p:cNvSpPr/>
          <p:nvPr/>
        </p:nvSpPr>
        <p:spPr>
          <a:xfrm>
            <a:off x="7275273" y="1387642"/>
            <a:ext cx="3966701" cy="51702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2"/>
                </a:solidFill>
              </a:rPr>
              <a:t>L(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) ∝ P(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		Frequentist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51A529D8-09F6-9CD6-1577-FC1A6E0EBE28}"/>
              </a:ext>
            </a:extLst>
          </p:cNvPr>
          <p:cNvSpPr/>
          <p:nvPr/>
        </p:nvSpPr>
        <p:spPr>
          <a:xfrm>
            <a:off x="7275256" y="1736883"/>
            <a:ext cx="3966718" cy="51702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2"/>
                </a:solidFill>
              </a:rPr>
              <a:t>P(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) ∝ P(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 · P(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 		Bayesian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2992CF1-0D86-4AAF-30FE-C0222D05856E}"/>
              </a:ext>
            </a:extLst>
          </p:cNvPr>
          <p:cNvCxnSpPr>
            <a:cxnSpLocks/>
            <a:stCxn id="87" idx="3"/>
            <a:endCxn id="88" idx="1"/>
          </p:cNvCxnSpPr>
          <p:nvPr/>
        </p:nvCxnSpPr>
        <p:spPr>
          <a:xfrm flipV="1">
            <a:off x="7098719" y="1646153"/>
            <a:ext cx="176554" cy="17505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D2A9880-09B3-E25E-9F4D-43E901AD4EC2}"/>
              </a:ext>
            </a:extLst>
          </p:cNvPr>
          <p:cNvCxnSpPr>
            <a:cxnSpLocks/>
            <a:stCxn id="87" idx="3"/>
            <a:endCxn id="89" idx="1"/>
          </p:cNvCxnSpPr>
          <p:nvPr/>
        </p:nvCxnSpPr>
        <p:spPr>
          <a:xfrm>
            <a:off x="7098719" y="1821210"/>
            <a:ext cx="176537" cy="17418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6F1AC69-AC54-4035-DECB-9462F5C104BF}"/>
              </a:ext>
            </a:extLst>
          </p:cNvPr>
          <p:cNvSpPr/>
          <p:nvPr/>
        </p:nvSpPr>
        <p:spPr>
          <a:xfrm>
            <a:off x="5614620" y="4282722"/>
            <a:ext cx="1660635" cy="65164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Causal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991D737-6E1F-71E6-767F-D3F7C4FCA188}"/>
              </a:ext>
            </a:extLst>
          </p:cNvPr>
          <p:cNvCxnSpPr>
            <a:cxnSpLocks/>
            <a:stCxn id="65" idx="3"/>
            <a:endCxn id="92" idx="1"/>
          </p:cNvCxnSpPr>
          <p:nvPr/>
        </p:nvCxnSpPr>
        <p:spPr>
          <a:xfrm>
            <a:off x="5363909" y="4605603"/>
            <a:ext cx="250711" cy="29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A8262D8-666C-BF4D-E15A-387BD6970DFD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 flipV="1">
            <a:off x="7275255" y="4605603"/>
            <a:ext cx="252610" cy="2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27520E18-5110-6336-9614-E8C8E61148AA}"/>
              </a:ext>
            </a:extLst>
          </p:cNvPr>
          <p:cNvSpPr/>
          <p:nvPr/>
        </p:nvSpPr>
        <p:spPr>
          <a:xfrm>
            <a:off x="4768944" y="251670"/>
            <a:ext cx="3351985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Replication/Revision/Rejection</a:t>
            </a:r>
          </a:p>
        </p:txBody>
      </p:sp>
      <p:sp>
        <p:nvSpPr>
          <p:cNvPr id="96" name="TextBox 15">
            <a:extLst>
              <a:ext uri="{FF2B5EF4-FFF2-40B4-BE49-F238E27FC236}">
                <a16:creationId xmlns:a16="http://schemas.microsoft.com/office/drawing/2014/main" id="{0199696F-9A90-6171-D680-D7F99E19487F}"/>
              </a:ext>
            </a:extLst>
          </p:cNvPr>
          <p:cNvSpPr txBox="1"/>
          <p:nvPr/>
        </p:nvSpPr>
        <p:spPr>
          <a:xfrm>
            <a:off x="6031188" y="3934296"/>
            <a:ext cx="828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accent2"/>
                </a:solidFill>
              </a:rPr>
              <a:t>P(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  <a:endParaRPr lang="en-US" sz="1400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D247E92-2CB3-CF3A-145A-20598F581BDE}"/>
              </a:ext>
            </a:extLst>
          </p:cNvPr>
          <p:cNvCxnSpPr>
            <a:cxnSpLocks/>
            <a:stCxn id="87" idx="0"/>
            <a:endCxn id="95" idx="2"/>
          </p:cNvCxnSpPr>
          <p:nvPr/>
        </p:nvCxnSpPr>
        <p:spPr>
          <a:xfrm flipH="1" flipV="1">
            <a:off x="6444937" y="903311"/>
            <a:ext cx="1" cy="59207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4D338E83-52A3-BFA1-B049-8B09C046D2B4}"/>
              </a:ext>
            </a:extLst>
          </p:cNvPr>
          <p:cNvSpPr/>
          <p:nvPr/>
        </p:nvSpPr>
        <p:spPr>
          <a:xfrm>
            <a:off x="7526917" y="2273957"/>
            <a:ext cx="1660635" cy="4996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Causal effects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Explanations</a:t>
            </a:r>
          </a:p>
        </p:txBody>
      </p:sp>
    </p:spTree>
    <p:extLst>
      <p:ext uri="{BB962C8B-B14F-4D97-AF65-F5344CB8AC3E}">
        <p14:creationId xmlns:p14="http://schemas.microsoft.com/office/powerpoint/2010/main" val="2588103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4164C6-4127-EDBF-5E06-3F6736E1C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8287ADC3-1732-23B2-C956-FA2491DB7369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986014B-905E-E75B-7DCB-06BAF50FD8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332F678-102F-B5D0-B256-49AD3C853607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BE0A134-6E81-FBB6-87C0-B4AAEE246835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0B4B8D9F-152F-FF47-43F0-45547FC15D62}"/>
              </a:ext>
            </a:extLst>
          </p:cNvPr>
          <p:cNvSpPr>
            <a:spLocks noChangeAspect="1"/>
          </p:cNvSpPr>
          <p:nvPr/>
        </p:nvSpPr>
        <p:spPr>
          <a:xfrm>
            <a:off x="1178155" y="778288"/>
            <a:ext cx="1371600" cy="1371600"/>
          </a:xfrm>
          <a:prstGeom prst="diamond">
            <a:avLst/>
          </a:prstGeom>
          <a:solidFill>
            <a:srgbClr val="FF26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4830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DFB6B-A8A4-9802-DD88-B308EB6FF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340DC4A-18CF-80FF-BC2F-0F5E978739ED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A11A18-83F6-E61D-39FF-DA29B07BBBC8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F7A77283-420F-DB43-1805-0C79504CB2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FFC5EB8-3CB9-F3A5-000E-5797E74B29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F3160E5-DAB7-7169-B77A-9086C0F0620E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B31E4D8-3212-4D7F-F9F5-B2AA77296F1C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651A57B-B020-7ADA-FD19-F2C96A5F11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7882529-895C-B7DE-F841-1649E08191FF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EE9AA38-337C-5B08-2D62-FB8FCADCF076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7B2053FB-C163-6BF9-DA7F-5E6D3013C898}"/>
              </a:ext>
            </a:extLst>
          </p:cNvPr>
          <p:cNvSpPr>
            <a:spLocks noChangeAspect="1"/>
          </p:cNvSpPr>
          <p:nvPr/>
        </p:nvSpPr>
        <p:spPr>
          <a:xfrm>
            <a:off x="1178155" y="778288"/>
            <a:ext cx="1371600" cy="1371600"/>
          </a:xfrm>
          <a:prstGeom prst="diamond">
            <a:avLst/>
          </a:prstGeom>
          <a:solidFill>
            <a:srgbClr val="FF26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0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FB8A8-ED58-3151-97CE-9BF0E3244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B9247A-CA37-667C-E85D-6644ECF117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A7431C5-8283-1F41-AF75-55E1C94F8A43}"/>
              </a:ext>
            </a:extLst>
          </p:cNvPr>
          <p:cNvSpPr/>
          <p:nvPr/>
        </p:nvSpPr>
        <p:spPr>
          <a:xfrm>
            <a:off x="5242420" y="1782101"/>
            <a:ext cx="1707161" cy="2953817"/>
          </a:xfrm>
          <a:custGeom>
            <a:avLst/>
            <a:gdLst>
              <a:gd name="connsiteX0" fmla="*/ 853580 w 1707161"/>
              <a:gd name="connsiteY0" fmla="*/ 0 h 2953817"/>
              <a:gd name="connsiteX1" fmla="*/ 954490 w 1707161"/>
              <a:gd name="connsiteY1" fmla="*/ 61305 h 2953817"/>
              <a:gd name="connsiteX2" fmla="*/ 1707161 w 1707161"/>
              <a:gd name="connsiteY2" fmla="*/ 1476909 h 2953817"/>
              <a:gd name="connsiteX3" fmla="*/ 954490 w 1707161"/>
              <a:gd name="connsiteY3" fmla="*/ 2892513 h 2953817"/>
              <a:gd name="connsiteX4" fmla="*/ 853582 w 1707161"/>
              <a:gd name="connsiteY4" fmla="*/ 2953817 h 2953817"/>
              <a:gd name="connsiteX5" fmla="*/ 752671 w 1707161"/>
              <a:gd name="connsiteY5" fmla="*/ 2892512 h 2953817"/>
              <a:gd name="connsiteX6" fmla="*/ 0 w 1707161"/>
              <a:gd name="connsiteY6" fmla="*/ 1476908 h 2953817"/>
              <a:gd name="connsiteX7" fmla="*/ 752671 w 1707161"/>
              <a:gd name="connsiteY7" fmla="*/ 61304 h 2953817"/>
              <a:gd name="connsiteX8" fmla="*/ 853580 w 1707161"/>
              <a:gd name="connsiteY8" fmla="*/ 0 h 295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7161" h="2953817">
                <a:moveTo>
                  <a:pt x="853580" y="0"/>
                </a:moveTo>
                <a:lnTo>
                  <a:pt x="954490" y="61305"/>
                </a:lnTo>
                <a:cubicBezTo>
                  <a:pt x="1408598" y="368094"/>
                  <a:pt x="1707161" y="887635"/>
                  <a:pt x="1707161" y="1476909"/>
                </a:cubicBezTo>
                <a:cubicBezTo>
                  <a:pt x="1707161" y="2066183"/>
                  <a:pt x="1408598" y="2585724"/>
                  <a:pt x="954490" y="2892513"/>
                </a:cubicBezTo>
                <a:lnTo>
                  <a:pt x="853582" y="2953817"/>
                </a:lnTo>
                <a:lnTo>
                  <a:pt x="752671" y="2892512"/>
                </a:lnTo>
                <a:cubicBezTo>
                  <a:pt x="298564" y="2585723"/>
                  <a:pt x="0" y="2066182"/>
                  <a:pt x="0" y="1476908"/>
                </a:cubicBezTo>
                <a:cubicBezTo>
                  <a:pt x="0" y="887634"/>
                  <a:pt x="298564" y="368093"/>
                  <a:pt x="752671" y="61304"/>
                </a:cubicBezTo>
                <a:lnTo>
                  <a:pt x="853580" y="0"/>
                </a:lnTo>
                <a:close/>
              </a:path>
            </a:pathLst>
          </a:custGeom>
          <a:solidFill>
            <a:srgbClr val="5685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3A3A4B0-3E67-C7D6-A0A1-52F36490EC17}"/>
              </a:ext>
            </a:extLst>
          </p:cNvPr>
          <p:cNvSpPr/>
          <p:nvPr/>
        </p:nvSpPr>
        <p:spPr>
          <a:xfrm>
            <a:off x="6096000" y="1551848"/>
            <a:ext cx="2560740" cy="3414320"/>
          </a:xfrm>
          <a:custGeom>
            <a:avLst/>
            <a:gdLst>
              <a:gd name="connsiteX0" fmla="*/ 853580 w 2560740"/>
              <a:gd name="connsiteY0" fmla="*/ 0 h 3414320"/>
              <a:gd name="connsiteX1" fmla="*/ 2560740 w 2560740"/>
              <a:gd name="connsiteY1" fmla="*/ 1707160 h 3414320"/>
              <a:gd name="connsiteX2" fmla="*/ 853580 w 2560740"/>
              <a:gd name="connsiteY2" fmla="*/ 3414320 h 3414320"/>
              <a:gd name="connsiteX3" fmla="*/ 39846 w 2560740"/>
              <a:gd name="connsiteY3" fmla="*/ 3208275 h 3414320"/>
              <a:gd name="connsiteX4" fmla="*/ 2 w 2560740"/>
              <a:gd name="connsiteY4" fmla="*/ 3184069 h 3414320"/>
              <a:gd name="connsiteX5" fmla="*/ 100910 w 2560740"/>
              <a:gd name="connsiteY5" fmla="*/ 3122765 h 3414320"/>
              <a:gd name="connsiteX6" fmla="*/ 853581 w 2560740"/>
              <a:gd name="connsiteY6" fmla="*/ 1707161 h 3414320"/>
              <a:gd name="connsiteX7" fmla="*/ 100910 w 2560740"/>
              <a:gd name="connsiteY7" fmla="*/ 291557 h 3414320"/>
              <a:gd name="connsiteX8" fmla="*/ 0 w 2560740"/>
              <a:gd name="connsiteY8" fmla="*/ 230252 h 3414320"/>
              <a:gd name="connsiteX9" fmla="*/ 39846 w 2560740"/>
              <a:gd name="connsiteY9" fmla="*/ 206045 h 3414320"/>
              <a:gd name="connsiteX10" fmla="*/ 853580 w 2560740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0" h="3414320">
                <a:moveTo>
                  <a:pt x="853580" y="0"/>
                </a:moveTo>
                <a:cubicBezTo>
                  <a:pt x="1796418" y="0"/>
                  <a:pt x="2560740" y="764322"/>
                  <a:pt x="2560740" y="1707160"/>
                </a:cubicBezTo>
                <a:cubicBezTo>
                  <a:pt x="2560740" y="2649998"/>
                  <a:pt x="1796418" y="3414320"/>
                  <a:pt x="853580" y="3414320"/>
                </a:cubicBezTo>
                <a:cubicBezTo>
                  <a:pt x="558943" y="3414320"/>
                  <a:pt x="281740" y="3339679"/>
                  <a:pt x="39846" y="3208275"/>
                </a:cubicBezTo>
                <a:lnTo>
                  <a:pt x="2" y="3184069"/>
                </a:lnTo>
                <a:lnTo>
                  <a:pt x="100910" y="3122765"/>
                </a:lnTo>
                <a:cubicBezTo>
                  <a:pt x="555018" y="2815976"/>
                  <a:pt x="853581" y="2296435"/>
                  <a:pt x="853581" y="1707161"/>
                </a:cubicBezTo>
                <a:cubicBezTo>
                  <a:pt x="853581" y="1117887"/>
                  <a:pt x="555018" y="598346"/>
                  <a:pt x="100910" y="291557"/>
                </a:cubicBezTo>
                <a:lnTo>
                  <a:pt x="0" y="230252"/>
                </a:lnTo>
                <a:lnTo>
                  <a:pt x="39846" y="206045"/>
                </a:lnTo>
                <a:cubicBezTo>
                  <a:pt x="281740" y="74641"/>
                  <a:pt x="558943" y="0"/>
                  <a:pt x="853580" y="0"/>
                </a:cubicBezTo>
                <a:close/>
              </a:path>
            </a:pathLst>
          </a:custGeom>
          <a:solidFill>
            <a:srgbClr val="6D8FCD">
              <a:alpha val="7479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A375B82-1A19-92EF-B184-5C7096F4ABDC}"/>
              </a:ext>
            </a:extLst>
          </p:cNvPr>
          <p:cNvSpPr/>
          <p:nvPr/>
        </p:nvSpPr>
        <p:spPr>
          <a:xfrm>
            <a:off x="3535261" y="1551849"/>
            <a:ext cx="2560741" cy="3414320"/>
          </a:xfrm>
          <a:custGeom>
            <a:avLst/>
            <a:gdLst>
              <a:gd name="connsiteX0" fmla="*/ 1707160 w 2560741"/>
              <a:gd name="connsiteY0" fmla="*/ 0 h 3414320"/>
              <a:gd name="connsiteX1" fmla="*/ 2520894 w 2560741"/>
              <a:gd name="connsiteY1" fmla="*/ 206045 h 3414320"/>
              <a:gd name="connsiteX2" fmla="*/ 2560739 w 2560741"/>
              <a:gd name="connsiteY2" fmla="*/ 230251 h 3414320"/>
              <a:gd name="connsiteX3" fmla="*/ 2459830 w 2560741"/>
              <a:gd name="connsiteY3" fmla="*/ 291555 h 3414320"/>
              <a:gd name="connsiteX4" fmla="*/ 1707159 w 2560741"/>
              <a:gd name="connsiteY4" fmla="*/ 1707159 h 3414320"/>
              <a:gd name="connsiteX5" fmla="*/ 2459830 w 2560741"/>
              <a:gd name="connsiteY5" fmla="*/ 3122763 h 3414320"/>
              <a:gd name="connsiteX6" fmla="*/ 2560741 w 2560741"/>
              <a:gd name="connsiteY6" fmla="*/ 3184068 h 3414320"/>
              <a:gd name="connsiteX7" fmla="*/ 2520894 w 2560741"/>
              <a:gd name="connsiteY7" fmla="*/ 3208275 h 3414320"/>
              <a:gd name="connsiteX8" fmla="*/ 1707160 w 2560741"/>
              <a:gd name="connsiteY8" fmla="*/ 3414320 h 3414320"/>
              <a:gd name="connsiteX9" fmla="*/ 0 w 2560741"/>
              <a:gd name="connsiteY9" fmla="*/ 1707160 h 3414320"/>
              <a:gd name="connsiteX10" fmla="*/ 1707160 w 2560741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1" h="3414320">
                <a:moveTo>
                  <a:pt x="1707160" y="0"/>
                </a:moveTo>
                <a:cubicBezTo>
                  <a:pt x="2001797" y="0"/>
                  <a:pt x="2279001" y="74641"/>
                  <a:pt x="2520894" y="206045"/>
                </a:cubicBezTo>
                <a:lnTo>
                  <a:pt x="2560739" y="230251"/>
                </a:lnTo>
                <a:lnTo>
                  <a:pt x="2459830" y="291555"/>
                </a:lnTo>
                <a:cubicBezTo>
                  <a:pt x="2005723" y="598344"/>
                  <a:pt x="1707159" y="1117885"/>
                  <a:pt x="1707159" y="1707159"/>
                </a:cubicBezTo>
                <a:cubicBezTo>
                  <a:pt x="1707159" y="2296433"/>
                  <a:pt x="2005723" y="2815974"/>
                  <a:pt x="2459830" y="3122763"/>
                </a:cubicBezTo>
                <a:lnTo>
                  <a:pt x="2560741" y="3184068"/>
                </a:lnTo>
                <a:lnTo>
                  <a:pt x="2520894" y="3208275"/>
                </a:lnTo>
                <a:cubicBezTo>
                  <a:pt x="2279001" y="3339679"/>
                  <a:pt x="2001797" y="3414320"/>
                  <a:pt x="1707160" y="3414320"/>
                </a:cubicBezTo>
                <a:cubicBezTo>
                  <a:pt x="764322" y="3414320"/>
                  <a:pt x="0" y="2649998"/>
                  <a:pt x="0" y="1707160"/>
                </a:cubicBezTo>
                <a:cubicBezTo>
                  <a:pt x="0" y="764322"/>
                  <a:pt x="764322" y="0"/>
                  <a:pt x="1707160" y="0"/>
                </a:cubicBezTo>
                <a:close/>
              </a:path>
            </a:pathLst>
          </a:custGeom>
          <a:solidFill>
            <a:schemeClr val="accent6"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88B404-32B0-37EE-2096-81720660F9C3}"/>
              </a:ext>
            </a:extLst>
          </p:cNvPr>
          <p:cNvSpPr txBox="1"/>
          <p:nvPr/>
        </p:nvSpPr>
        <p:spPr>
          <a:xfrm>
            <a:off x="0" y="0"/>
            <a:ext cx="268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  <a:br>
              <a:rPr lang="en-US" sz="1600" dirty="0"/>
            </a:br>
            <a:r>
              <a:rPr lang="en-US" sz="1600" dirty="0"/>
              <a:t>P(S)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C64A76-9176-4FFD-BA52-BA8FD27FB6A5}"/>
              </a:ext>
            </a:extLst>
          </p:cNvPr>
          <p:cNvSpPr txBox="1"/>
          <p:nvPr/>
        </p:nvSpPr>
        <p:spPr>
          <a:xfrm>
            <a:off x="4634567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</a:t>
            </a:r>
            <a:br>
              <a:rPr lang="en-US" sz="1600" dirty="0"/>
            </a:br>
            <a:r>
              <a:rPr lang="en-US" sz="1600" dirty="0"/>
              <a:t>P(A) = 0.1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9A735A-5A25-5887-4246-D66E44B5FF7D}"/>
              </a:ext>
            </a:extLst>
          </p:cNvPr>
          <p:cNvSpPr txBox="1"/>
          <p:nvPr/>
        </p:nvSpPr>
        <p:spPr>
          <a:xfrm>
            <a:off x="5212184" y="2966620"/>
            <a:ext cx="17676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 ∩ B</a:t>
            </a:r>
            <a:br>
              <a:rPr lang="en-US" sz="1600" dirty="0"/>
            </a:br>
            <a:r>
              <a:rPr lang="en-US" sz="1600" dirty="0"/>
              <a:t>P(A ∩ B) = 0.03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A0A750-9274-05B8-0BD8-8A83E59EDD09}"/>
              </a:ext>
            </a:extLst>
          </p:cNvPr>
          <p:cNvSpPr txBox="1"/>
          <p:nvPr/>
        </p:nvSpPr>
        <p:spPr>
          <a:xfrm>
            <a:off x="6341725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</a:t>
            </a:r>
            <a:br>
              <a:rPr lang="en-US" sz="1600" dirty="0"/>
            </a:br>
            <a:r>
              <a:rPr lang="en-US" sz="1600" dirty="0"/>
              <a:t>P(B) = 0.1</a:t>
            </a:r>
          </a:p>
        </p:txBody>
      </p:sp>
    </p:spTree>
    <p:extLst>
      <p:ext uri="{BB962C8B-B14F-4D97-AF65-F5344CB8AC3E}">
        <p14:creationId xmlns:p14="http://schemas.microsoft.com/office/powerpoint/2010/main" val="1791275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088BF-715E-9C2D-E84D-98B3EB299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750DE2B-C442-9310-D632-D569B8ECFD9B}"/>
              </a:ext>
            </a:extLst>
          </p:cNvPr>
          <p:cNvSpPr txBox="1"/>
          <p:nvPr/>
        </p:nvSpPr>
        <p:spPr>
          <a:xfrm>
            <a:off x="4244189" y="21462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| </a:t>
            </a:r>
            <a:r>
              <a:rPr lang="en-US" dirty="0" err="1"/>
              <a:t>Ω</a:t>
            </a:r>
            <a:r>
              <a:rPr lang="en-US" dirty="0"/>
              <a:t>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F2F568-38F9-C3DF-30D1-AD968C895E69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F26DAB5B-2AA4-F25F-AB15-56D0346AB3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DE33517-2FC1-C1E5-D347-CBD81EF5BC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26099F-5F1A-3B95-02A6-4B636F2EE0C9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CA1BFA7-9AEA-CA25-03E6-9BEEE21E3EE1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E00EAB0D-C472-0080-BC9F-E878BCB7F4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A5AFDC4-CDE6-1A4F-5605-7BA64912954E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734308-F97F-C0E8-597F-034C65FC1561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BB0A23D9-3DB3-D57A-05CD-8FC5289672B3}"/>
              </a:ext>
            </a:extLst>
          </p:cNvPr>
          <p:cNvSpPr>
            <a:spLocks noChangeAspect="1"/>
          </p:cNvSpPr>
          <p:nvPr/>
        </p:nvSpPr>
        <p:spPr>
          <a:xfrm>
            <a:off x="1178155" y="778288"/>
            <a:ext cx="1371600" cy="1371600"/>
          </a:xfrm>
          <a:prstGeom prst="diamond">
            <a:avLst/>
          </a:prstGeom>
          <a:solidFill>
            <a:srgbClr val="FF26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965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83373-93A8-7E8E-3EE1-C7A161EFD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8926DA6-BFAC-170B-F6BC-65DBAE78DC97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D99AE0-15F7-6760-148B-7BDE580A9AE1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13AB6C69-A670-FF16-6BE8-E45C4B48D5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DECB085-D69E-F083-816C-72E6E954B9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70FBFD-8789-A967-0E77-FAD17BA7ADA3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33F3DD6-35B1-12A6-2577-BFDCE06D5743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0A829F8-5F80-36DE-4810-592F657307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F668D4B-E2A9-8444-BD4E-8C2F284DD888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72AFDA1-FFDB-CA93-AFAE-1B90B42D300B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A961D4D9-E699-9EE6-2519-FB884C22738E}"/>
              </a:ext>
            </a:extLst>
          </p:cNvPr>
          <p:cNvSpPr>
            <a:spLocks noChangeAspect="1"/>
          </p:cNvSpPr>
          <p:nvPr/>
        </p:nvSpPr>
        <p:spPr>
          <a:xfrm>
            <a:off x="1178155" y="778288"/>
            <a:ext cx="1371600" cy="1371600"/>
          </a:xfrm>
          <a:prstGeom prst="diamond">
            <a:avLst/>
          </a:prstGeom>
          <a:solidFill>
            <a:srgbClr val="FF26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995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0F855-B0AB-9F5C-8A28-63D3170DE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583069D-42F7-2718-29C2-DA2596406E99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D2DD6D-3035-51C5-3AD4-C0ACE48FB65D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849BD23B-F16C-BBE3-5313-CA2925C407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2BA0743-5D54-E408-5E50-A6DBBDD9E0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D67B543-F5E6-7A40-0308-68296E1B612F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2031172-A2C1-5F40-BBEB-AEFF45E8C670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AE09D5B-E13A-D2ED-EF97-A1CD58EE66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8F05F15-513A-1A60-6431-FA7E386F0203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96A91D0-D15A-AD3F-16E8-1468128A99BA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33C9860-DA1A-A18C-7B3B-2473D749EC16}"/>
              </a:ext>
            </a:extLst>
          </p:cNvPr>
          <p:cNvSpPr>
            <a:spLocks noChangeAspect="1"/>
          </p:cNvSpPr>
          <p:nvPr/>
        </p:nvSpPr>
        <p:spPr>
          <a:xfrm>
            <a:off x="1865376" y="777240"/>
            <a:ext cx="1371600" cy="1371600"/>
          </a:xfrm>
          <a:prstGeom prst="ellipse">
            <a:avLst/>
          </a:prstGeom>
          <a:solidFill>
            <a:srgbClr val="0432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033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6C074-1EEE-94A4-2A67-8B6A2E652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2E577C0-35E2-E74C-CC21-8B77895549FF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C94DF7-04A3-48A3-B69E-4BC2BDD38A17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B5D0A1D8-B7E4-8BD6-4D32-3CDD59B070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BD819604-FB29-2806-E812-7F2D07A9A1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C7A7352-7E16-7CEA-8005-64A19D9CF5E3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4F60094-CC9E-8F37-5ACF-D935B7A9D86B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7A3DC06-D076-A6DC-F562-71BDF12770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005D5A-0E36-BDD3-7D12-F4064D869F03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815BB2B-02E3-77FA-1F22-2C36FFE29FB0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9B4082-F252-6DB1-5394-60CCCF029481}"/>
              </a:ext>
            </a:extLst>
          </p:cNvPr>
          <p:cNvSpPr>
            <a:spLocks noChangeAspect="1"/>
          </p:cNvSpPr>
          <p:nvPr/>
        </p:nvSpPr>
        <p:spPr>
          <a:xfrm>
            <a:off x="1865376" y="777240"/>
            <a:ext cx="1371600" cy="1371600"/>
          </a:xfrm>
          <a:prstGeom prst="ellipse">
            <a:avLst/>
          </a:prstGeom>
          <a:solidFill>
            <a:srgbClr val="0432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0E7199-E008-7DE6-126E-EE9BC5C2A175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B78EBCA-7E63-CD91-038D-F90E7427A304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71FE349-04D0-0716-E5C2-3E2172D585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4C191872-13B1-EEE1-832A-CF8791D578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279FDEA-E0F4-FEF9-BCB0-ACA2F110323F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92888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3540F-DC99-D63F-24B5-1C41D4D5E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83E0944-683C-ED43-0E51-EAB8FE02A4BB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D27D20-2B43-4863-EAF2-512CFFED2738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810C62AF-6BA2-C987-6533-F5CA6AA742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08E2D70-F24E-CCA5-9690-FA526ADE08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A32BD13-5AC0-A183-53B7-D11DA2FD72E8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57746CB-DB82-221D-8603-2D97765A9DBB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A93B626-1AEE-4083-1073-7642F57CE4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BBDEFD4-05C3-1936-C1CE-420B5F1759AE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BB505C7-B775-EAB1-7029-C88AE5FB7151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AC9A3A2-E809-10AD-205D-5F7908F74B76}"/>
              </a:ext>
            </a:extLst>
          </p:cNvPr>
          <p:cNvSpPr>
            <a:spLocks noChangeAspect="1"/>
          </p:cNvSpPr>
          <p:nvPr/>
        </p:nvSpPr>
        <p:spPr>
          <a:xfrm>
            <a:off x="1865376" y="777240"/>
            <a:ext cx="1371600" cy="1371600"/>
          </a:xfrm>
          <a:prstGeom prst="ellipse">
            <a:avLst/>
          </a:prstGeom>
          <a:solidFill>
            <a:srgbClr val="0432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DF86866-0255-BE05-4307-18EF3085605B}"/>
              </a:ext>
            </a:extLst>
          </p:cNvPr>
          <p:cNvSpPr txBox="1"/>
          <p:nvPr/>
        </p:nvSpPr>
        <p:spPr>
          <a:xfrm>
            <a:off x="5688814" y="214629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 | </a:t>
            </a:r>
            <a:r>
              <a:rPr lang="en-US" dirty="0" err="1"/>
              <a:t>Ω</a:t>
            </a:r>
            <a:r>
              <a:rPr lang="en-US" dirty="0"/>
              <a:t>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DE684B5-7D7C-BD2D-778F-C3B51D84108A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876FD30-A62B-835B-769C-E49E54BE50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2A1AEC5C-590C-43BE-FFEC-89503F6B95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D0238D8-0869-0FE6-13E0-CE2659B705BF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02147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C145A-732B-DB7C-FB22-957B7EC9F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CB43FE2-4BCB-0F17-8C17-6CC613826215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7AD656-604D-ECB7-53C1-A081C989D861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71923CAE-A320-A329-B526-6B8B98EF0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0E4C8514-A6F9-22AA-3CBF-8411E4303B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F59BFB0-EEEF-7C7C-50BF-B771DA77FFA3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AE85A5-27E1-2491-6B99-978C6C2780F0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A55878F-0BD1-D9D9-8AEF-537FC1E825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569B930-58D6-CF0D-C9AC-49298E8E673D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DF07D6B-BDE5-5027-9E35-F3F9F8760C92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76C614-1B5E-CAAF-1B3A-FB0CE4D03F06}"/>
              </a:ext>
            </a:extLst>
          </p:cNvPr>
          <p:cNvSpPr>
            <a:spLocks noChangeAspect="1"/>
          </p:cNvSpPr>
          <p:nvPr/>
        </p:nvSpPr>
        <p:spPr>
          <a:xfrm>
            <a:off x="1865376" y="777240"/>
            <a:ext cx="1371600" cy="1371600"/>
          </a:xfrm>
          <a:prstGeom prst="ellipse">
            <a:avLst/>
          </a:prstGeom>
          <a:solidFill>
            <a:srgbClr val="0432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0DA045-2C7B-5BCE-7002-50C437BD538E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47368A-97A2-E8FB-20C7-BE4F97D8A0F6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810FB35-6266-616E-1A22-FB32A2F637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24F80584-8CD1-DDA6-6B8C-97B65B4775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2D56112-7696-2457-B6BA-3333B238718A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04364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906BF-06ED-CF1F-9616-4EC6DA1B8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F74ABCA-C1C9-D8B7-74E1-E02F29D028C8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D00877-E57C-AA48-35CC-F8FE9CFA3196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4EBA38F-2890-CCD3-A8EF-5A0D7D5FC4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5A70ADE-7C9D-E9F7-E3E6-C2E1C69B97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8E7157-7DB7-C64E-40D6-4B13FA1D0C84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8A4D306-6D5F-B330-8643-818F968DE414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7A3B92-C703-2399-CFB5-F98308177211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642063F2-7D1E-F4F2-ACA5-EA6696DFCF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99DA371-091F-E2EE-E963-FFC2FDD0F3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F864044-EE41-82FB-77DE-AE63844C5E9B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6343DF0-75FE-5081-E86D-1C402B7BA413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EE21508-CBED-847C-4AE1-99B48A41C8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4F8CB96-0511-DAA3-A954-5B7E1DF00F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3E7D85B-810C-04C9-72F2-604CB30DFBC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C94EE4C-C4EC-D572-DABA-8F919FB721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00E6979B-B8D6-DCCD-BCBD-B2B2129DA9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EE4CAEC-0325-EE3E-7823-2573F4B80C82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7CBA2E6-31A0-5846-8BFA-E7EE59D638CA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DF7BFE3-86A5-A62B-2A4B-66D74693203C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</p:spTree>
    <p:extLst>
      <p:ext uri="{BB962C8B-B14F-4D97-AF65-F5344CB8AC3E}">
        <p14:creationId xmlns:p14="http://schemas.microsoft.com/office/powerpoint/2010/main" val="36970193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8EE115-A876-9A6C-836C-E36011962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87F3AB6-11ED-63A8-B57B-2BC0AE8E3F38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3FA701C-A824-537F-C3C7-8470AF67B04B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3DE9D2D-CACA-5AC0-47C0-BADF7DBB26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A719189-8544-F1FC-C782-56760C5C24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3A67507-7963-3758-1522-F30400BEBB08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F9AAD48-B2A3-4C99-A7C1-FBE629F75B20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C3D739-30A4-C1C0-7766-A8FF3C88607C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224C866D-1E42-4CA0-A453-194A741583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BEE73791-1642-7A32-7118-24689088AAF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84BB9D5-FC86-E12C-F247-78C08B378443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295A6F8-B65E-B438-3948-DF5C7F5364FA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C2AAD72-0764-0607-7C5A-5EF61E3BA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255583-E211-6365-7679-8ED9670007C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C00E2CE-8CA2-4FFC-88DA-A26D4E2DAA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FBFA3AF-2564-3D32-5B96-E2817BFE49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noFill/>
              <a:ln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66447E65-5120-0AFF-F6C9-6EDD03CB6DE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noFill/>
              <a:ln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117C8EE-4F32-AEC5-7880-94AC22B5B179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77C9EA-EFF7-7FE7-0BCE-519B4B9DE5FC}"/>
              </a:ext>
            </a:extLst>
          </p:cNvPr>
          <p:cNvSpPr txBox="1"/>
          <p:nvPr/>
        </p:nvSpPr>
        <p:spPr>
          <a:xfrm>
            <a:off x="1916601" y="1325589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 ∧ E</a:t>
            </a:r>
          </a:p>
        </p:txBody>
      </p:sp>
    </p:spTree>
    <p:extLst>
      <p:ext uri="{BB962C8B-B14F-4D97-AF65-F5344CB8AC3E}">
        <p14:creationId xmlns:p14="http://schemas.microsoft.com/office/powerpoint/2010/main" val="3574213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63220-5B4D-7A1D-6655-7747BFA4E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A94998B-E1CC-9FAC-2A9E-29F547678EDD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625891-47D6-7534-FE8C-8906029154B6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1FE2B88-672E-510C-C579-C2A217F8C5F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35F76E5-96BC-2422-D597-C782E636E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F93D305-FE89-C1C9-C1A8-C90CB8D2ECF9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FF30318-8674-20F6-5B1D-7D5C5E230F67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20AFE4-7B97-2D62-E7DD-C6E6670A6605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7070C2-E337-A93B-5F37-BA2A8D2673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BC9C2FA-C45B-CF2F-F375-AF87DEC7F9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75CE2F-7362-3067-991D-063113B1ED07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BDD9598-1C45-3D08-C991-2295D3867AFB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B69D86-A063-0D47-ED01-F0027196F7E3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70B41282-9D7E-B8C9-7BA8-FA5481EEAF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DC4CEE0-78FA-1156-E200-A5CE4FD184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183F7D-A21B-326E-2BA5-39FDC7FF00A7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ACE278-DBD2-9B41-823B-7A35B10388FF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5ECC0590-F531-4644-493F-704DCB450C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31A79D9-AA2F-54C0-3C01-BEE8FA9AE25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C8A5D6D-3807-C0A8-2BF0-30CAED57B2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B35DF08-94E8-FCE1-970E-887D75E591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noFill/>
              <a:ln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E4456A1-A595-E470-0347-7D3692205FE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noFill/>
              <a:ln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CB465AA-EE64-FC6B-D38D-5FA7E1255DB9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26136E-9B3C-1C6E-EB1B-449784A17B4F}"/>
              </a:ext>
            </a:extLst>
          </p:cNvPr>
          <p:cNvSpPr txBox="1"/>
          <p:nvPr/>
        </p:nvSpPr>
        <p:spPr>
          <a:xfrm>
            <a:off x="1916601" y="1325589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 ∧ E</a:t>
            </a:r>
          </a:p>
        </p:txBody>
      </p:sp>
    </p:spTree>
    <p:extLst>
      <p:ext uri="{BB962C8B-B14F-4D97-AF65-F5344CB8AC3E}">
        <p14:creationId xmlns:p14="http://schemas.microsoft.com/office/powerpoint/2010/main" val="16894834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BA9A2-F473-A814-61FC-97C076D70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21281BC-F11B-8230-B637-DDB614B489FA}"/>
              </a:ext>
            </a:extLst>
          </p:cNvPr>
          <p:cNvSpPr txBox="1"/>
          <p:nvPr/>
        </p:nvSpPr>
        <p:spPr>
          <a:xfrm>
            <a:off x="6922737" y="214629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 | </a:t>
            </a:r>
            <a:r>
              <a:rPr lang="en-US" dirty="0" err="1"/>
              <a:t>Ω</a:t>
            </a:r>
            <a:r>
              <a:rPr lang="en-US" dirty="0"/>
              <a:t>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63750C-9FAB-E136-89F6-CE3CA21FEBDC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E65658D-0082-46BB-F3B5-C728EDA52D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4E86F08-517C-7404-5E3B-30CE13ED58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B7BDFDD-938A-EEA8-54F3-A379CB6A6830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CFE008F-6F07-B02D-4A08-065098F44C45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22B69F5-0B95-5B8B-12D3-0C357661422B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DFC2922-8F4F-75F2-259B-E23434E58D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5CFC40C-8F8E-1BF3-82F3-7AC466D9FF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B968434-B80C-C1C4-A7F4-8C24A701276F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A30BB51-465D-D071-2073-58E47D95ECE1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D88DF7-35F1-5402-C5F0-EC056E9CB75B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0E0932EB-2C1E-6B62-8369-EBA754B77C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39BDD39-76B1-AFFE-4EEB-3BCC7D10B6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F7F4386-3311-DBA7-B85E-05D1509B7F62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3F24A3-403F-4F68-CCAD-5E0BEAEF85B8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E265342-61DA-0787-885E-4C0F738F31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FCA5F13-A5F6-5F8D-A099-98266E9925B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8DBD738-F9DB-6461-3FAA-F22A5FB8E2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DE7D429-4CF0-1A4D-D038-D7351B9FA1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noFill/>
              <a:ln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B678644-7FCF-276E-4AC7-A870B6BEF8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noFill/>
              <a:ln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3CEF507-E97F-40A9-F33A-86D08039EFC0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A8BCA3-0D3C-DD01-CF15-EC2A692EF16F}"/>
              </a:ext>
            </a:extLst>
          </p:cNvPr>
          <p:cNvSpPr txBox="1"/>
          <p:nvPr/>
        </p:nvSpPr>
        <p:spPr>
          <a:xfrm>
            <a:off x="1916601" y="1325589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 ∧ E</a:t>
            </a:r>
          </a:p>
        </p:txBody>
      </p:sp>
    </p:spTree>
    <p:extLst>
      <p:ext uri="{BB962C8B-B14F-4D97-AF65-F5344CB8AC3E}">
        <p14:creationId xmlns:p14="http://schemas.microsoft.com/office/powerpoint/2010/main" val="3253880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0E375F-6C6F-21BA-E345-30246D79FC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F3E8B4F-3F86-A1FC-F467-9DFAEE89227B}"/>
              </a:ext>
            </a:extLst>
          </p:cNvPr>
          <p:cNvSpPr/>
          <p:nvPr/>
        </p:nvSpPr>
        <p:spPr>
          <a:xfrm>
            <a:off x="3535261" y="1551849"/>
            <a:ext cx="2560741" cy="3414320"/>
          </a:xfrm>
          <a:custGeom>
            <a:avLst/>
            <a:gdLst>
              <a:gd name="connsiteX0" fmla="*/ 1707160 w 2560741"/>
              <a:gd name="connsiteY0" fmla="*/ 0 h 3414320"/>
              <a:gd name="connsiteX1" fmla="*/ 2520894 w 2560741"/>
              <a:gd name="connsiteY1" fmla="*/ 206045 h 3414320"/>
              <a:gd name="connsiteX2" fmla="*/ 2560739 w 2560741"/>
              <a:gd name="connsiteY2" fmla="*/ 230251 h 3414320"/>
              <a:gd name="connsiteX3" fmla="*/ 2459830 w 2560741"/>
              <a:gd name="connsiteY3" fmla="*/ 291555 h 3414320"/>
              <a:gd name="connsiteX4" fmla="*/ 1707159 w 2560741"/>
              <a:gd name="connsiteY4" fmla="*/ 1707159 h 3414320"/>
              <a:gd name="connsiteX5" fmla="*/ 2459830 w 2560741"/>
              <a:gd name="connsiteY5" fmla="*/ 3122763 h 3414320"/>
              <a:gd name="connsiteX6" fmla="*/ 2560741 w 2560741"/>
              <a:gd name="connsiteY6" fmla="*/ 3184068 h 3414320"/>
              <a:gd name="connsiteX7" fmla="*/ 2520894 w 2560741"/>
              <a:gd name="connsiteY7" fmla="*/ 3208275 h 3414320"/>
              <a:gd name="connsiteX8" fmla="*/ 1707160 w 2560741"/>
              <a:gd name="connsiteY8" fmla="*/ 3414320 h 3414320"/>
              <a:gd name="connsiteX9" fmla="*/ 0 w 2560741"/>
              <a:gd name="connsiteY9" fmla="*/ 1707160 h 3414320"/>
              <a:gd name="connsiteX10" fmla="*/ 1707160 w 2560741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1" h="3414320">
                <a:moveTo>
                  <a:pt x="1707160" y="0"/>
                </a:moveTo>
                <a:cubicBezTo>
                  <a:pt x="2001797" y="0"/>
                  <a:pt x="2279001" y="74641"/>
                  <a:pt x="2520894" y="206045"/>
                </a:cubicBezTo>
                <a:lnTo>
                  <a:pt x="2560739" y="230251"/>
                </a:lnTo>
                <a:lnTo>
                  <a:pt x="2459830" y="291555"/>
                </a:lnTo>
                <a:cubicBezTo>
                  <a:pt x="2005723" y="598344"/>
                  <a:pt x="1707159" y="1117885"/>
                  <a:pt x="1707159" y="1707159"/>
                </a:cubicBezTo>
                <a:cubicBezTo>
                  <a:pt x="1707159" y="2296433"/>
                  <a:pt x="2005723" y="2815974"/>
                  <a:pt x="2459830" y="3122763"/>
                </a:cubicBezTo>
                <a:lnTo>
                  <a:pt x="2560741" y="3184068"/>
                </a:lnTo>
                <a:lnTo>
                  <a:pt x="2520894" y="3208275"/>
                </a:lnTo>
                <a:cubicBezTo>
                  <a:pt x="2279001" y="3339679"/>
                  <a:pt x="2001797" y="3414320"/>
                  <a:pt x="1707160" y="3414320"/>
                </a:cubicBezTo>
                <a:cubicBezTo>
                  <a:pt x="764322" y="3414320"/>
                  <a:pt x="0" y="2649998"/>
                  <a:pt x="0" y="1707160"/>
                </a:cubicBezTo>
                <a:cubicBezTo>
                  <a:pt x="0" y="764322"/>
                  <a:pt x="764322" y="0"/>
                  <a:pt x="1707160" y="0"/>
                </a:cubicBezTo>
                <a:close/>
              </a:path>
            </a:pathLst>
          </a:custGeom>
          <a:solidFill>
            <a:schemeClr val="bg2">
              <a:alpha val="74793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4F57C102-C5C5-D13B-A86D-9BAD569ED80E}"/>
              </a:ext>
            </a:extLst>
          </p:cNvPr>
          <p:cNvSpPr/>
          <p:nvPr/>
        </p:nvSpPr>
        <p:spPr>
          <a:xfrm>
            <a:off x="5242420" y="1782101"/>
            <a:ext cx="1707161" cy="2953817"/>
          </a:xfrm>
          <a:custGeom>
            <a:avLst/>
            <a:gdLst>
              <a:gd name="connsiteX0" fmla="*/ 853580 w 1707161"/>
              <a:gd name="connsiteY0" fmla="*/ 0 h 2953817"/>
              <a:gd name="connsiteX1" fmla="*/ 954490 w 1707161"/>
              <a:gd name="connsiteY1" fmla="*/ 61305 h 2953817"/>
              <a:gd name="connsiteX2" fmla="*/ 1707161 w 1707161"/>
              <a:gd name="connsiteY2" fmla="*/ 1476909 h 2953817"/>
              <a:gd name="connsiteX3" fmla="*/ 954490 w 1707161"/>
              <a:gd name="connsiteY3" fmla="*/ 2892513 h 2953817"/>
              <a:gd name="connsiteX4" fmla="*/ 853582 w 1707161"/>
              <a:gd name="connsiteY4" fmla="*/ 2953817 h 2953817"/>
              <a:gd name="connsiteX5" fmla="*/ 752671 w 1707161"/>
              <a:gd name="connsiteY5" fmla="*/ 2892512 h 2953817"/>
              <a:gd name="connsiteX6" fmla="*/ 0 w 1707161"/>
              <a:gd name="connsiteY6" fmla="*/ 1476908 h 2953817"/>
              <a:gd name="connsiteX7" fmla="*/ 752671 w 1707161"/>
              <a:gd name="connsiteY7" fmla="*/ 61304 h 2953817"/>
              <a:gd name="connsiteX8" fmla="*/ 853580 w 1707161"/>
              <a:gd name="connsiteY8" fmla="*/ 0 h 295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7161" h="2953817">
                <a:moveTo>
                  <a:pt x="853580" y="0"/>
                </a:moveTo>
                <a:lnTo>
                  <a:pt x="954490" y="61305"/>
                </a:lnTo>
                <a:cubicBezTo>
                  <a:pt x="1408598" y="368094"/>
                  <a:pt x="1707161" y="887635"/>
                  <a:pt x="1707161" y="1476909"/>
                </a:cubicBezTo>
                <a:cubicBezTo>
                  <a:pt x="1707161" y="2066183"/>
                  <a:pt x="1408598" y="2585724"/>
                  <a:pt x="954490" y="2892513"/>
                </a:cubicBezTo>
                <a:lnTo>
                  <a:pt x="853582" y="2953817"/>
                </a:lnTo>
                <a:lnTo>
                  <a:pt x="752671" y="2892512"/>
                </a:lnTo>
                <a:cubicBezTo>
                  <a:pt x="298564" y="2585723"/>
                  <a:pt x="0" y="2066182"/>
                  <a:pt x="0" y="1476908"/>
                </a:cubicBezTo>
                <a:cubicBezTo>
                  <a:pt x="0" y="887634"/>
                  <a:pt x="298564" y="368093"/>
                  <a:pt x="752671" y="61304"/>
                </a:cubicBezTo>
                <a:lnTo>
                  <a:pt x="853580" y="0"/>
                </a:lnTo>
                <a:close/>
              </a:path>
            </a:pathLst>
          </a:custGeom>
          <a:solidFill>
            <a:srgbClr val="5685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0A6260A-FDC7-2259-D551-756BB241545B}"/>
              </a:ext>
            </a:extLst>
          </p:cNvPr>
          <p:cNvSpPr/>
          <p:nvPr/>
        </p:nvSpPr>
        <p:spPr>
          <a:xfrm>
            <a:off x="6096000" y="1551848"/>
            <a:ext cx="2560740" cy="3414320"/>
          </a:xfrm>
          <a:custGeom>
            <a:avLst/>
            <a:gdLst>
              <a:gd name="connsiteX0" fmla="*/ 853580 w 2560740"/>
              <a:gd name="connsiteY0" fmla="*/ 0 h 3414320"/>
              <a:gd name="connsiteX1" fmla="*/ 2560740 w 2560740"/>
              <a:gd name="connsiteY1" fmla="*/ 1707160 h 3414320"/>
              <a:gd name="connsiteX2" fmla="*/ 853580 w 2560740"/>
              <a:gd name="connsiteY2" fmla="*/ 3414320 h 3414320"/>
              <a:gd name="connsiteX3" fmla="*/ 39846 w 2560740"/>
              <a:gd name="connsiteY3" fmla="*/ 3208275 h 3414320"/>
              <a:gd name="connsiteX4" fmla="*/ 2 w 2560740"/>
              <a:gd name="connsiteY4" fmla="*/ 3184069 h 3414320"/>
              <a:gd name="connsiteX5" fmla="*/ 100910 w 2560740"/>
              <a:gd name="connsiteY5" fmla="*/ 3122765 h 3414320"/>
              <a:gd name="connsiteX6" fmla="*/ 853581 w 2560740"/>
              <a:gd name="connsiteY6" fmla="*/ 1707161 h 3414320"/>
              <a:gd name="connsiteX7" fmla="*/ 100910 w 2560740"/>
              <a:gd name="connsiteY7" fmla="*/ 291557 h 3414320"/>
              <a:gd name="connsiteX8" fmla="*/ 0 w 2560740"/>
              <a:gd name="connsiteY8" fmla="*/ 230252 h 3414320"/>
              <a:gd name="connsiteX9" fmla="*/ 39846 w 2560740"/>
              <a:gd name="connsiteY9" fmla="*/ 206045 h 3414320"/>
              <a:gd name="connsiteX10" fmla="*/ 853580 w 2560740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0" h="3414320">
                <a:moveTo>
                  <a:pt x="853580" y="0"/>
                </a:moveTo>
                <a:cubicBezTo>
                  <a:pt x="1796418" y="0"/>
                  <a:pt x="2560740" y="764322"/>
                  <a:pt x="2560740" y="1707160"/>
                </a:cubicBezTo>
                <a:cubicBezTo>
                  <a:pt x="2560740" y="2649998"/>
                  <a:pt x="1796418" y="3414320"/>
                  <a:pt x="853580" y="3414320"/>
                </a:cubicBezTo>
                <a:cubicBezTo>
                  <a:pt x="558943" y="3414320"/>
                  <a:pt x="281740" y="3339679"/>
                  <a:pt x="39846" y="3208275"/>
                </a:cubicBezTo>
                <a:lnTo>
                  <a:pt x="2" y="3184069"/>
                </a:lnTo>
                <a:lnTo>
                  <a:pt x="100910" y="3122765"/>
                </a:lnTo>
                <a:cubicBezTo>
                  <a:pt x="555018" y="2815976"/>
                  <a:pt x="853581" y="2296435"/>
                  <a:pt x="853581" y="1707161"/>
                </a:cubicBezTo>
                <a:cubicBezTo>
                  <a:pt x="853581" y="1117887"/>
                  <a:pt x="555018" y="598346"/>
                  <a:pt x="100910" y="291557"/>
                </a:cubicBezTo>
                <a:lnTo>
                  <a:pt x="0" y="230252"/>
                </a:lnTo>
                <a:lnTo>
                  <a:pt x="39846" y="206045"/>
                </a:lnTo>
                <a:cubicBezTo>
                  <a:pt x="281740" y="74641"/>
                  <a:pt x="558943" y="0"/>
                  <a:pt x="853580" y="0"/>
                </a:cubicBezTo>
                <a:close/>
              </a:path>
            </a:pathLst>
          </a:custGeom>
          <a:solidFill>
            <a:srgbClr val="6D8FCD">
              <a:alpha val="7479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65760E-2D52-590B-748E-DC08EEFD1041}"/>
              </a:ext>
            </a:extLst>
          </p:cNvPr>
          <p:cNvSpPr txBox="1"/>
          <p:nvPr/>
        </p:nvSpPr>
        <p:spPr>
          <a:xfrm>
            <a:off x="5212184" y="2966620"/>
            <a:ext cx="17676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 ∩ B</a:t>
            </a:r>
            <a:br>
              <a:rPr lang="en-US" sz="1600" dirty="0"/>
            </a:br>
            <a:r>
              <a:rPr lang="en-US" sz="1600" dirty="0"/>
              <a:t>P(A ∩ B) = 0.03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C314E0-9567-31B2-FC05-59C338B91F26}"/>
              </a:ext>
            </a:extLst>
          </p:cNvPr>
          <p:cNvSpPr txBox="1"/>
          <p:nvPr/>
        </p:nvSpPr>
        <p:spPr>
          <a:xfrm>
            <a:off x="6341725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</a:t>
            </a:r>
            <a:br>
              <a:rPr lang="en-US" sz="1600" dirty="0"/>
            </a:br>
            <a:r>
              <a:rPr lang="en-US" sz="1600" dirty="0"/>
              <a:t>P(B) = 0.1</a:t>
            </a:r>
          </a:p>
        </p:txBody>
      </p:sp>
    </p:spTree>
    <p:extLst>
      <p:ext uri="{BB962C8B-B14F-4D97-AF65-F5344CB8AC3E}">
        <p14:creationId xmlns:p14="http://schemas.microsoft.com/office/powerpoint/2010/main" val="36952357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93B56-4610-FD7D-0FD5-03BFFE72C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E09BCB5-55D6-6E2C-D135-873686B77803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E93606-3447-7EA6-B161-6DE06EA252A1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69FFF67-1D5D-D470-5180-A156C1262A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AFE7F228-85EB-7603-9BD6-99031C7A56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F9FC7CD-EF65-B158-B916-55493716BF0B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D756828-42EC-B7C2-467E-4F9AC2DAD736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D159ED-9043-6AAD-8E52-93585DF9C898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C3E9B93-C837-0FE1-E6FB-9D101AE09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BA7A55D-7599-D57F-3059-BC9C24BB3D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10E603-904D-6068-E3F9-6E863D1A7FE7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42CBC24-6155-63C0-7F66-4B8927E628C0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022421C-CEF2-79BB-34B5-90F74150C25D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C0ACC42D-C95B-ACF7-06C9-F21756C7E1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7DC1356-1E94-48EF-5A36-A502B4CB54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28D5F9-7C46-D10B-4551-553BA8CDED2F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B15E48-5421-C029-52A2-3CEBD64D6DB1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AA307ABF-C7C0-FE7C-E2CC-AEF92B2DD8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199E74D-5FC3-98C2-C931-7EF14259BBB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AFD1AE3-2E86-9D13-D073-165A016F9D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7FEAF67-87C8-DA67-66EC-B3818979F8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noFill/>
              <a:ln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390016D-54A6-B673-DFE9-54BF5F21AF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noFill/>
              <a:ln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68F1D1C-3A45-493D-279E-FAD0AFAF45DD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6EEB5D-0256-A9D2-EC23-DCDF55FE177A}"/>
              </a:ext>
            </a:extLst>
          </p:cNvPr>
          <p:cNvSpPr txBox="1"/>
          <p:nvPr/>
        </p:nvSpPr>
        <p:spPr>
          <a:xfrm>
            <a:off x="1916601" y="1325589"/>
            <a:ext cx="518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 ∧ E</a:t>
            </a:r>
          </a:p>
        </p:txBody>
      </p:sp>
    </p:spTree>
    <p:extLst>
      <p:ext uri="{BB962C8B-B14F-4D97-AF65-F5344CB8AC3E}">
        <p14:creationId xmlns:p14="http://schemas.microsoft.com/office/powerpoint/2010/main" val="18451333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6F038-5D36-48A9-EE8D-55600FA1B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DB64D35-ADB3-92E7-D4A0-C489C08493E2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F544C8E-83C2-7E46-836A-7F2990DB0DE8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02FABF3-60F5-9945-4C4D-9D22BADAB6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7C52C361-BFB2-1C42-14AD-41845C75C79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B32624D-76EF-5A7E-CB4D-319E102D1D80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95B1A98-570F-F2BB-0D58-E06C51059EAC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952654-5FB6-7536-1166-8FE2604D3465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802151A-392E-BFA1-3780-2CE8FC4CD0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7B60434-D1C0-7DAF-E6A8-CCD7E4BCC8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D091EA9-9DE4-D093-02CA-1A6096B1D54A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222DFF5-6DC9-B6E0-112E-2197CFB23D08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BB90768-065D-7C28-9A7B-F655A3FD79FA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AE32CA3F-6E24-EB6B-F61F-DCDC5BAEB3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07A5A21-83AC-4C40-D51A-FAEA40221E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09D8445-BEDA-47F7-4B8F-6794851B45A3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CCE12C5-FC24-F837-6BE2-8FB92077E35A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CA883DB-E666-753B-2770-E42D9D2396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98577B9-6C01-538D-38F9-9F6535AF92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FE3E6015-65C9-AF04-BB3B-EF15CA3388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F267E8F0-A1BE-FA6C-7465-3DA4A0D535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17CF5147-3C9A-6AC2-1BC9-8E97F85FEA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CBA63C7-B5F7-A8E3-F36B-42688322383E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FC69704-832B-7DA4-544D-CF9228829978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C3D56B2-6965-4A45-9553-AF77FD8E0D35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</p:spTree>
    <p:extLst>
      <p:ext uri="{BB962C8B-B14F-4D97-AF65-F5344CB8AC3E}">
        <p14:creationId xmlns:p14="http://schemas.microsoft.com/office/powerpoint/2010/main" val="286166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F1126-7496-905D-6009-784834746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C57DDF5-4B20-FD7E-0831-C62A95515E75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790F0E1-4348-1F47-9927-71E491C96D72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E5E9A88-B201-21DD-11C0-BF8857FF975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321B652-DBF7-351A-1E78-7D26C81458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345EEA1-177A-E13A-6AC8-51397D4A7BC3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44CDCFC-DB1E-11F4-725F-32C031054415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3469A6-498B-289B-3A51-4335C09E357F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AA0907A-4550-BD92-73D3-E82A5C5B16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0E37B04-642B-B97C-07DD-C9B325FD4D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533DD64-A8AD-5BE5-44B1-0F55697ECEC6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85E9D95-6D81-D464-C30B-DCD4EF0A02A7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F0D37D-F206-83D5-D4FA-B6C841CC7632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FDB73BC8-A57C-1778-86E5-7DB4FC12C5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CCF3DE2-A5EE-03DE-42CA-7BF7547DF2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1C8CF78-ECD0-76AA-742D-109BD51AE0E3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558114E-7E4D-1F2F-E0CB-97F271C00969}"/>
              </a:ext>
            </a:extLst>
          </p:cNvPr>
          <p:cNvSpPr>
            <a:spLocks noChangeAspect="1"/>
          </p:cNvSpPr>
          <p:nvPr/>
        </p:nvSpPr>
        <p:spPr>
          <a:xfrm>
            <a:off x="808284" y="399295"/>
            <a:ext cx="2797143" cy="2129589"/>
          </a:xfrm>
          <a:prstGeom prst="roundRect">
            <a:avLst>
              <a:gd name="adj" fmla="val 1566"/>
            </a:avLst>
          </a:pr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D645CF-E9A3-7A89-4FA0-264B2BEB5848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4B5E87A6-8F06-591D-8D27-ACF0519FA966}"/>
              </a:ext>
            </a:extLst>
          </p:cNvPr>
          <p:cNvSpPr>
            <a:spLocks noChangeAspect="1"/>
          </p:cNvSpPr>
          <p:nvPr/>
        </p:nvSpPr>
        <p:spPr>
          <a:xfrm>
            <a:off x="1178155" y="777240"/>
            <a:ext cx="2058821" cy="1372648"/>
          </a:xfrm>
          <a:custGeom>
            <a:avLst/>
            <a:gdLst>
              <a:gd name="connsiteX0" fmla="*/ 1373021 w 2058821"/>
              <a:gd name="connsiteY0" fmla="*/ 0 h 1372648"/>
              <a:gd name="connsiteX1" fmla="*/ 2058821 w 2058821"/>
              <a:gd name="connsiteY1" fmla="*/ 685800 h 1372648"/>
              <a:gd name="connsiteX2" fmla="*/ 1373021 w 2058821"/>
              <a:gd name="connsiteY2" fmla="*/ 1371600 h 1372648"/>
              <a:gd name="connsiteX3" fmla="*/ 888087 w 2058821"/>
              <a:gd name="connsiteY3" fmla="*/ 1170734 h 1372648"/>
              <a:gd name="connsiteX4" fmla="*/ 887919 w 2058821"/>
              <a:gd name="connsiteY4" fmla="*/ 1170530 h 1372648"/>
              <a:gd name="connsiteX5" fmla="*/ 685800 w 2058821"/>
              <a:gd name="connsiteY5" fmla="*/ 1372648 h 1372648"/>
              <a:gd name="connsiteX6" fmla="*/ 0 w 2058821"/>
              <a:gd name="connsiteY6" fmla="*/ 686848 h 1372648"/>
              <a:gd name="connsiteX7" fmla="*/ 685800 w 2058821"/>
              <a:gd name="connsiteY7" fmla="*/ 1048 h 1372648"/>
              <a:gd name="connsiteX8" fmla="*/ 886971 w 2058821"/>
              <a:gd name="connsiteY8" fmla="*/ 202219 h 1372648"/>
              <a:gd name="connsiteX9" fmla="*/ 888087 w 2058821"/>
              <a:gd name="connsiteY9" fmla="*/ 200866 h 1372648"/>
              <a:gd name="connsiteX10" fmla="*/ 1373021 w 2058821"/>
              <a:gd name="connsiteY10" fmla="*/ 0 h 137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8821" h="1372648">
                <a:moveTo>
                  <a:pt x="1373021" y="0"/>
                </a:moveTo>
                <a:cubicBezTo>
                  <a:pt x="1751778" y="0"/>
                  <a:pt x="2058821" y="307043"/>
                  <a:pt x="2058821" y="685800"/>
                </a:cubicBezTo>
                <a:cubicBezTo>
                  <a:pt x="2058821" y="1064557"/>
                  <a:pt x="1751778" y="1371600"/>
                  <a:pt x="1373021" y="1371600"/>
                </a:cubicBezTo>
                <a:cubicBezTo>
                  <a:pt x="1183643" y="1371600"/>
                  <a:pt x="1012193" y="1294839"/>
                  <a:pt x="888087" y="1170734"/>
                </a:cubicBezTo>
                <a:lnTo>
                  <a:pt x="887919" y="1170530"/>
                </a:lnTo>
                <a:lnTo>
                  <a:pt x="685800" y="1372648"/>
                </a:lnTo>
                <a:lnTo>
                  <a:pt x="0" y="686848"/>
                </a:lnTo>
                <a:lnTo>
                  <a:pt x="685800" y="1048"/>
                </a:lnTo>
                <a:lnTo>
                  <a:pt x="886971" y="202219"/>
                </a:lnTo>
                <a:lnTo>
                  <a:pt x="888087" y="200866"/>
                </a:lnTo>
                <a:cubicBezTo>
                  <a:pt x="1012193" y="76761"/>
                  <a:pt x="1183643" y="0"/>
                  <a:pt x="1373021" y="0"/>
                </a:cubicBezTo>
                <a:close/>
              </a:path>
            </a:pathLst>
          </a:custGeom>
          <a:solidFill>
            <a:srgbClr val="7030A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7A28CEC-0065-3DE6-826A-CE0631B80D40}"/>
              </a:ext>
            </a:extLst>
          </p:cNvPr>
          <p:cNvSpPr>
            <a:spLocks noChangeAspect="1"/>
          </p:cNvSpPr>
          <p:nvPr/>
        </p:nvSpPr>
        <p:spPr>
          <a:xfrm>
            <a:off x="1863954" y="979155"/>
            <a:ext cx="685800" cy="969868"/>
          </a:xfrm>
          <a:custGeom>
            <a:avLst/>
            <a:gdLst>
              <a:gd name="connsiteX0" fmla="*/ 200867 w 685800"/>
              <a:gd name="connsiteY0" fmla="*/ 0 h 969868"/>
              <a:gd name="connsiteX1" fmla="*/ 685800 w 685800"/>
              <a:gd name="connsiteY1" fmla="*/ 484934 h 969868"/>
              <a:gd name="connsiteX2" fmla="*/ 200866 w 685800"/>
              <a:gd name="connsiteY2" fmla="*/ 969868 h 969868"/>
              <a:gd name="connsiteX3" fmla="*/ 0 w 685800"/>
              <a:gd name="connsiteY3" fmla="*/ 484934 h 969868"/>
              <a:gd name="connsiteX4" fmla="*/ 200866 w 685800"/>
              <a:gd name="connsiteY4" fmla="*/ 0 h 969868"/>
              <a:gd name="connsiteX5" fmla="*/ 200867 w 685800"/>
              <a:gd name="connsiteY5" fmla="*/ 0 h 9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969868">
                <a:moveTo>
                  <a:pt x="200867" y="0"/>
                </a:moveTo>
                <a:lnTo>
                  <a:pt x="685800" y="484934"/>
                </a:lnTo>
                <a:lnTo>
                  <a:pt x="200866" y="969868"/>
                </a:lnTo>
                <a:cubicBezTo>
                  <a:pt x="76761" y="845763"/>
                  <a:pt x="0" y="674313"/>
                  <a:pt x="0" y="484934"/>
                </a:cubicBezTo>
                <a:cubicBezTo>
                  <a:pt x="0" y="295556"/>
                  <a:pt x="76761" y="124106"/>
                  <a:pt x="200866" y="0"/>
                </a:cubicBezTo>
                <a:lnTo>
                  <a:pt x="200867" y="0"/>
                </a:lnTo>
                <a:close/>
              </a:path>
            </a:pathLst>
          </a:custGeom>
          <a:solidFill>
            <a:srgbClr val="7030A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AE7C53-957E-D529-6C1B-7B0022F65898}"/>
              </a:ext>
            </a:extLst>
          </p:cNvPr>
          <p:cNvSpPr txBox="1"/>
          <p:nvPr/>
        </p:nvSpPr>
        <p:spPr>
          <a:xfrm>
            <a:off x="1165145" y="778288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77FE2F-6B97-4369-942B-370934101071}"/>
              </a:ext>
            </a:extLst>
          </p:cNvPr>
          <p:cNvSpPr txBox="1"/>
          <p:nvPr/>
        </p:nvSpPr>
        <p:spPr>
          <a:xfrm>
            <a:off x="3123614" y="76862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211032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6FAC4-5C81-DAAF-2B7C-826A8F578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1745979-7A27-C0D2-D839-D7F0887F4217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64BDA14-7323-E274-2EE5-E3B2E57DA169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7B846C7-1EE7-4E97-4EBF-C1024FC0C6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01FC640-50B9-812E-E9FD-7CB2FD2631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A0F998-5278-8B08-6ACB-59941C16B3BF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82C49C8-C8EC-D1C0-B152-7CD5F6B48BC7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00A9AEF-1C49-8998-134B-89A42BD1280E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FB7F628-8A7C-BED1-5431-DFE83B79A9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7B7189D-9389-FEDF-B52D-FC11E1782F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FA2C9B1-F8CE-1C6E-4F28-EC061E4A1D5E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712F226-74DF-7544-2973-88CA638EB311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E51465-F528-0DCA-136C-AD918AD3C333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8DCBCF10-E693-7007-1FC9-931E7438C9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CB8CB2C-C614-A3BB-8A9C-FB5E4085E25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D4E1066-9F18-40F9-73CB-A165DE8B8C36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5FD343E-BA21-5436-6E76-D4C1A3492500}"/>
              </a:ext>
            </a:extLst>
          </p:cNvPr>
          <p:cNvSpPr>
            <a:spLocks noChangeAspect="1"/>
          </p:cNvSpPr>
          <p:nvPr/>
        </p:nvSpPr>
        <p:spPr>
          <a:xfrm>
            <a:off x="808284" y="399295"/>
            <a:ext cx="2797143" cy="2129589"/>
          </a:xfrm>
          <a:prstGeom prst="roundRect">
            <a:avLst>
              <a:gd name="adj" fmla="val 1566"/>
            </a:avLst>
          </a:pr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59A625-6212-8EC3-1DDE-572407F77A18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5CA0863E-E4B8-5B89-354D-3798012FAAFA}"/>
              </a:ext>
            </a:extLst>
          </p:cNvPr>
          <p:cNvSpPr>
            <a:spLocks noChangeAspect="1"/>
          </p:cNvSpPr>
          <p:nvPr/>
        </p:nvSpPr>
        <p:spPr>
          <a:xfrm>
            <a:off x="1178155" y="777240"/>
            <a:ext cx="2058821" cy="1372648"/>
          </a:xfrm>
          <a:custGeom>
            <a:avLst/>
            <a:gdLst>
              <a:gd name="connsiteX0" fmla="*/ 1373021 w 2058821"/>
              <a:gd name="connsiteY0" fmla="*/ 0 h 1372648"/>
              <a:gd name="connsiteX1" fmla="*/ 2058821 w 2058821"/>
              <a:gd name="connsiteY1" fmla="*/ 685800 h 1372648"/>
              <a:gd name="connsiteX2" fmla="*/ 1373021 w 2058821"/>
              <a:gd name="connsiteY2" fmla="*/ 1371600 h 1372648"/>
              <a:gd name="connsiteX3" fmla="*/ 888087 w 2058821"/>
              <a:gd name="connsiteY3" fmla="*/ 1170734 h 1372648"/>
              <a:gd name="connsiteX4" fmla="*/ 887919 w 2058821"/>
              <a:gd name="connsiteY4" fmla="*/ 1170530 h 1372648"/>
              <a:gd name="connsiteX5" fmla="*/ 685800 w 2058821"/>
              <a:gd name="connsiteY5" fmla="*/ 1372648 h 1372648"/>
              <a:gd name="connsiteX6" fmla="*/ 0 w 2058821"/>
              <a:gd name="connsiteY6" fmla="*/ 686848 h 1372648"/>
              <a:gd name="connsiteX7" fmla="*/ 685800 w 2058821"/>
              <a:gd name="connsiteY7" fmla="*/ 1048 h 1372648"/>
              <a:gd name="connsiteX8" fmla="*/ 886971 w 2058821"/>
              <a:gd name="connsiteY8" fmla="*/ 202219 h 1372648"/>
              <a:gd name="connsiteX9" fmla="*/ 888087 w 2058821"/>
              <a:gd name="connsiteY9" fmla="*/ 200866 h 1372648"/>
              <a:gd name="connsiteX10" fmla="*/ 1373021 w 2058821"/>
              <a:gd name="connsiteY10" fmla="*/ 0 h 137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8821" h="1372648">
                <a:moveTo>
                  <a:pt x="1373021" y="0"/>
                </a:moveTo>
                <a:cubicBezTo>
                  <a:pt x="1751778" y="0"/>
                  <a:pt x="2058821" y="307043"/>
                  <a:pt x="2058821" y="685800"/>
                </a:cubicBezTo>
                <a:cubicBezTo>
                  <a:pt x="2058821" y="1064557"/>
                  <a:pt x="1751778" y="1371600"/>
                  <a:pt x="1373021" y="1371600"/>
                </a:cubicBezTo>
                <a:cubicBezTo>
                  <a:pt x="1183643" y="1371600"/>
                  <a:pt x="1012193" y="1294839"/>
                  <a:pt x="888087" y="1170734"/>
                </a:cubicBezTo>
                <a:lnTo>
                  <a:pt x="887919" y="1170530"/>
                </a:lnTo>
                <a:lnTo>
                  <a:pt x="685800" y="1372648"/>
                </a:lnTo>
                <a:lnTo>
                  <a:pt x="0" y="686848"/>
                </a:lnTo>
                <a:lnTo>
                  <a:pt x="685800" y="1048"/>
                </a:lnTo>
                <a:lnTo>
                  <a:pt x="886971" y="202219"/>
                </a:lnTo>
                <a:lnTo>
                  <a:pt x="888087" y="200866"/>
                </a:lnTo>
                <a:cubicBezTo>
                  <a:pt x="1012193" y="76761"/>
                  <a:pt x="1183643" y="0"/>
                  <a:pt x="1373021" y="0"/>
                </a:cubicBezTo>
                <a:close/>
              </a:path>
            </a:pathLst>
          </a:custGeom>
          <a:solidFill>
            <a:srgbClr val="7030A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9D8769E9-26A2-C89A-EDF7-E83755B2BFAB}"/>
              </a:ext>
            </a:extLst>
          </p:cNvPr>
          <p:cNvSpPr>
            <a:spLocks noChangeAspect="1"/>
          </p:cNvSpPr>
          <p:nvPr/>
        </p:nvSpPr>
        <p:spPr>
          <a:xfrm>
            <a:off x="1863954" y="979155"/>
            <a:ext cx="685800" cy="969868"/>
          </a:xfrm>
          <a:custGeom>
            <a:avLst/>
            <a:gdLst>
              <a:gd name="connsiteX0" fmla="*/ 200867 w 685800"/>
              <a:gd name="connsiteY0" fmla="*/ 0 h 969868"/>
              <a:gd name="connsiteX1" fmla="*/ 685800 w 685800"/>
              <a:gd name="connsiteY1" fmla="*/ 484934 h 969868"/>
              <a:gd name="connsiteX2" fmla="*/ 200866 w 685800"/>
              <a:gd name="connsiteY2" fmla="*/ 969868 h 969868"/>
              <a:gd name="connsiteX3" fmla="*/ 0 w 685800"/>
              <a:gd name="connsiteY3" fmla="*/ 484934 h 969868"/>
              <a:gd name="connsiteX4" fmla="*/ 200866 w 685800"/>
              <a:gd name="connsiteY4" fmla="*/ 0 h 969868"/>
              <a:gd name="connsiteX5" fmla="*/ 200867 w 685800"/>
              <a:gd name="connsiteY5" fmla="*/ 0 h 9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969868">
                <a:moveTo>
                  <a:pt x="200867" y="0"/>
                </a:moveTo>
                <a:lnTo>
                  <a:pt x="685800" y="484934"/>
                </a:lnTo>
                <a:lnTo>
                  <a:pt x="200866" y="969868"/>
                </a:lnTo>
                <a:cubicBezTo>
                  <a:pt x="76761" y="845763"/>
                  <a:pt x="0" y="674313"/>
                  <a:pt x="0" y="484934"/>
                </a:cubicBezTo>
                <a:cubicBezTo>
                  <a:pt x="0" y="295556"/>
                  <a:pt x="76761" y="124106"/>
                  <a:pt x="200866" y="0"/>
                </a:cubicBezTo>
                <a:lnTo>
                  <a:pt x="200867" y="0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4F7B2-32EE-07CE-6258-428D9ECB4804}"/>
              </a:ext>
            </a:extLst>
          </p:cNvPr>
          <p:cNvSpPr txBox="1"/>
          <p:nvPr/>
        </p:nvSpPr>
        <p:spPr>
          <a:xfrm>
            <a:off x="1916601" y="491628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 ∨ E</a:t>
            </a:r>
          </a:p>
        </p:txBody>
      </p:sp>
    </p:spTree>
    <p:extLst>
      <p:ext uri="{BB962C8B-B14F-4D97-AF65-F5344CB8AC3E}">
        <p14:creationId xmlns:p14="http://schemas.microsoft.com/office/powerpoint/2010/main" val="5060899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819BA-10C4-687A-A238-C6DDF19B0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3C7645B-25F0-500A-BD0D-56693F3688A2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1111BB-8483-DBE5-3794-5E413415F004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80F47D1-A4B0-801C-9FC7-A6FE86538D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671EB02-84AF-F97C-95E2-2F3F9F64F8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2407CBE-2124-4418-8263-BBE88AF910F1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7793D5-0D72-A24F-1ACC-C961D935190B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005DFD1-46E7-9862-C033-D73B83685070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9BE9066-73B0-D5D9-EC11-131F351C8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9A40971-DC58-28B0-3645-9128B021DD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4ACB60D-F818-6B0C-8DF5-7EF1F6225743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7958DC-CE2E-B621-464B-91761DC7FF0C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C349735-25E8-4722-A0D2-8B17342BA373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35179DE3-A924-DF69-A52D-3208100D74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259776D-8719-5D4D-D028-F76B98851C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8181F8-12B4-5B2B-D22E-95D1F6225DBF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77B80A3-EB93-6EFF-D12A-8E122598E28F}"/>
              </a:ext>
            </a:extLst>
          </p:cNvPr>
          <p:cNvSpPr>
            <a:spLocks noChangeAspect="1"/>
          </p:cNvSpPr>
          <p:nvPr/>
        </p:nvSpPr>
        <p:spPr>
          <a:xfrm>
            <a:off x="808284" y="399295"/>
            <a:ext cx="2797143" cy="2129589"/>
          </a:xfrm>
          <a:prstGeom prst="roundRect">
            <a:avLst>
              <a:gd name="adj" fmla="val 1566"/>
            </a:avLst>
          </a:pr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51BF65-46FE-E3C8-0AAD-BE07B24EE4DE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7D548616-EC00-33CF-9CF1-6D23CD97D18D}"/>
              </a:ext>
            </a:extLst>
          </p:cNvPr>
          <p:cNvSpPr>
            <a:spLocks noChangeAspect="1"/>
          </p:cNvSpPr>
          <p:nvPr/>
        </p:nvSpPr>
        <p:spPr>
          <a:xfrm>
            <a:off x="1178155" y="777240"/>
            <a:ext cx="2058821" cy="1372648"/>
          </a:xfrm>
          <a:custGeom>
            <a:avLst/>
            <a:gdLst>
              <a:gd name="connsiteX0" fmla="*/ 1373021 w 2058821"/>
              <a:gd name="connsiteY0" fmla="*/ 0 h 1372648"/>
              <a:gd name="connsiteX1" fmla="*/ 2058821 w 2058821"/>
              <a:gd name="connsiteY1" fmla="*/ 685800 h 1372648"/>
              <a:gd name="connsiteX2" fmla="*/ 1373021 w 2058821"/>
              <a:gd name="connsiteY2" fmla="*/ 1371600 h 1372648"/>
              <a:gd name="connsiteX3" fmla="*/ 888087 w 2058821"/>
              <a:gd name="connsiteY3" fmla="*/ 1170734 h 1372648"/>
              <a:gd name="connsiteX4" fmla="*/ 887919 w 2058821"/>
              <a:gd name="connsiteY4" fmla="*/ 1170530 h 1372648"/>
              <a:gd name="connsiteX5" fmla="*/ 685800 w 2058821"/>
              <a:gd name="connsiteY5" fmla="*/ 1372648 h 1372648"/>
              <a:gd name="connsiteX6" fmla="*/ 0 w 2058821"/>
              <a:gd name="connsiteY6" fmla="*/ 686848 h 1372648"/>
              <a:gd name="connsiteX7" fmla="*/ 685800 w 2058821"/>
              <a:gd name="connsiteY7" fmla="*/ 1048 h 1372648"/>
              <a:gd name="connsiteX8" fmla="*/ 886971 w 2058821"/>
              <a:gd name="connsiteY8" fmla="*/ 202219 h 1372648"/>
              <a:gd name="connsiteX9" fmla="*/ 888087 w 2058821"/>
              <a:gd name="connsiteY9" fmla="*/ 200866 h 1372648"/>
              <a:gd name="connsiteX10" fmla="*/ 1373021 w 2058821"/>
              <a:gd name="connsiteY10" fmla="*/ 0 h 137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58821" h="1372648">
                <a:moveTo>
                  <a:pt x="1373021" y="0"/>
                </a:moveTo>
                <a:cubicBezTo>
                  <a:pt x="1751778" y="0"/>
                  <a:pt x="2058821" y="307043"/>
                  <a:pt x="2058821" y="685800"/>
                </a:cubicBezTo>
                <a:cubicBezTo>
                  <a:pt x="2058821" y="1064557"/>
                  <a:pt x="1751778" y="1371600"/>
                  <a:pt x="1373021" y="1371600"/>
                </a:cubicBezTo>
                <a:cubicBezTo>
                  <a:pt x="1183643" y="1371600"/>
                  <a:pt x="1012193" y="1294839"/>
                  <a:pt x="888087" y="1170734"/>
                </a:cubicBezTo>
                <a:lnTo>
                  <a:pt x="887919" y="1170530"/>
                </a:lnTo>
                <a:lnTo>
                  <a:pt x="685800" y="1372648"/>
                </a:lnTo>
                <a:lnTo>
                  <a:pt x="0" y="686848"/>
                </a:lnTo>
                <a:lnTo>
                  <a:pt x="685800" y="1048"/>
                </a:lnTo>
                <a:lnTo>
                  <a:pt x="886971" y="202219"/>
                </a:lnTo>
                <a:lnTo>
                  <a:pt x="888087" y="200866"/>
                </a:lnTo>
                <a:cubicBezTo>
                  <a:pt x="1012193" y="76761"/>
                  <a:pt x="1183643" y="0"/>
                  <a:pt x="1373021" y="0"/>
                </a:cubicBezTo>
                <a:close/>
              </a:path>
            </a:pathLst>
          </a:custGeom>
          <a:solidFill>
            <a:srgbClr val="7030A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82AFB5D3-469B-DB2B-39D3-55AE052ACDDB}"/>
              </a:ext>
            </a:extLst>
          </p:cNvPr>
          <p:cNvSpPr>
            <a:spLocks noChangeAspect="1"/>
          </p:cNvSpPr>
          <p:nvPr/>
        </p:nvSpPr>
        <p:spPr>
          <a:xfrm>
            <a:off x="1863954" y="979155"/>
            <a:ext cx="685800" cy="969868"/>
          </a:xfrm>
          <a:custGeom>
            <a:avLst/>
            <a:gdLst>
              <a:gd name="connsiteX0" fmla="*/ 200867 w 685800"/>
              <a:gd name="connsiteY0" fmla="*/ 0 h 969868"/>
              <a:gd name="connsiteX1" fmla="*/ 685800 w 685800"/>
              <a:gd name="connsiteY1" fmla="*/ 484934 h 969868"/>
              <a:gd name="connsiteX2" fmla="*/ 200866 w 685800"/>
              <a:gd name="connsiteY2" fmla="*/ 969868 h 969868"/>
              <a:gd name="connsiteX3" fmla="*/ 0 w 685800"/>
              <a:gd name="connsiteY3" fmla="*/ 484934 h 969868"/>
              <a:gd name="connsiteX4" fmla="*/ 200866 w 685800"/>
              <a:gd name="connsiteY4" fmla="*/ 0 h 969868"/>
              <a:gd name="connsiteX5" fmla="*/ 200867 w 685800"/>
              <a:gd name="connsiteY5" fmla="*/ 0 h 9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969868">
                <a:moveTo>
                  <a:pt x="200867" y="0"/>
                </a:moveTo>
                <a:lnTo>
                  <a:pt x="685800" y="484934"/>
                </a:lnTo>
                <a:lnTo>
                  <a:pt x="200866" y="969868"/>
                </a:lnTo>
                <a:cubicBezTo>
                  <a:pt x="76761" y="845763"/>
                  <a:pt x="0" y="674313"/>
                  <a:pt x="0" y="484934"/>
                </a:cubicBezTo>
                <a:cubicBezTo>
                  <a:pt x="0" y="295556"/>
                  <a:pt x="76761" y="124106"/>
                  <a:pt x="200866" y="0"/>
                </a:cubicBezTo>
                <a:lnTo>
                  <a:pt x="200867" y="0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3236CC-D667-EB71-9F86-9E1AE30387A8}"/>
              </a:ext>
            </a:extLst>
          </p:cNvPr>
          <p:cNvSpPr txBox="1"/>
          <p:nvPr/>
        </p:nvSpPr>
        <p:spPr>
          <a:xfrm>
            <a:off x="1916601" y="491628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 ∨ 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61C83-9FFB-221A-261A-D0FBE5F3474F}"/>
              </a:ext>
            </a:extLst>
          </p:cNvPr>
          <p:cNvSpPr txBox="1"/>
          <p:nvPr/>
        </p:nvSpPr>
        <p:spPr>
          <a:xfrm>
            <a:off x="639007" y="2738640"/>
            <a:ext cx="4357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P(</a:t>
            </a:r>
            <a:r>
              <a:rPr lang="en-US" sz="2400" dirty="0"/>
              <a:t>P(H ∨ E) = P(H) + P(E) – P(H ∧ E)</a:t>
            </a:r>
          </a:p>
        </p:txBody>
      </p:sp>
    </p:spTree>
    <p:extLst>
      <p:ext uri="{BB962C8B-B14F-4D97-AF65-F5344CB8AC3E}">
        <p14:creationId xmlns:p14="http://schemas.microsoft.com/office/powerpoint/2010/main" val="1724341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4B738-980A-3F6B-1426-7705EFB55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67F584A-593C-9933-E2A3-C527F40576E2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2FC9F6-7881-040F-0D17-F4A3DA57A068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BDA4A16-5DB3-A0A7-089E-BF1269D5F3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4978110-E432-B65E-B18A-DC24C491E7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36F2B22-2AAD-AC94-CE3F-7DF2B135203A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D458C87-A081-AE43-CEF2-AA81B25D1ADC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29253E-F2A7-58EC-1D66-33691D77ACC3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A1D6B56-B4DF-2922-90C1-8FC6403B40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7D00A1B-E679-4CE1-2293-498BA92E89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02EB5BE-3781-D574-0F53-1CC6F0B802BF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FC1B5C3-036D-0BC4-469C-F7DE230B94CE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755ECE-0902-4E66-8DFE-5A66115E9B59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CD71984E-B9EB-CD94-EB00-A88F2B3A6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E6D318E-3206-632F-180E-75342DC75C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2C7667-79FA-6B8A-AF74-26547F48A20F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C2A30D7-58D4-01E4-34B9-3B64F787BB4C}"/>
              </a:ext>
            </a:extLst>
          </p:cNvPr>
          <p:cNvSpPr>
            <a:spLocks noChangeAspect="1"/>
          </p:cNvSpPr>
          <p:nvPr/>
        </p:nvSpPr>
        <p:spPr>
          <a:xfrm>
            <a:off x="808284" y="399295"/>
            <a:ext cx="2797143" cy="2129589"/>
          </a:xfrm>
          <a:prstGeom prst="roundRect">
            <a:avLst>
              <a:gd name="adj" fmla="val 1566"/>
            </a:avLst>
          </a:pr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06FD5-3E48-3692-ACDA-7D6F4ED09E35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CE45FF-97DD-75CA-6423-8D9E7E06B9FF}"/>
              </a:ext>
            </a:extLst>
          </p:cNvPr>
          <p:cNvSpPr txBox="1"/>
          <p:nvPr/>
        </p:nvSpPr>
        <p:spPr>
          <a:xfrm>
            <a:off x="1916601" y="491628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 ∨ 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04A19-0A0A-CC21-B124-85900DECCA82}"/>
              </a:ext>
            </a:extLst>
          </p:cNvPr>
          <p:cNvSpPr txBox="1"/>
          <p:nvPr/>
        </p:nvSpPr>
        <p:spPr>
          <a:xfrm>
            <a:off x="639007" y="2738640"/>
            <a:ext cx="11552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P(</a:t>
            </a:r>
            <a:r>
              <a:rPr lang="en-US" sz="2400" dirty="0"/>
              <a:t>P(H ∨ E) = P(H) + P(E)    </a:t>
            </a:r>
            <a:r>
              <a:rPr lang="en-US" sz="2400" dirty="0" err="1"/>
              <a:t>iff</a:t>
            </a:r>
            <a:r>
              <a:rPr lang="en-US" sz="2400" dirty="0"/>
              <a:t> H and E are disjoint/mutually exclusive events, i.e., P(H ∧ E) = 0</a:t>
            </a:r>
          </a:p>
        </p:txBody>
      </p:sp>
      <p:sp>
        <p:nvSpPr>
          <p:cNvPr id="8" name="Diamond 7">
            <a:extLst>
              <a:ext uri="{FF2B5EF4-FFF2-40B4-BE49-F238E27FC236}">
                <a16:creationId xmlns:a16="http://schemas.microsoft.com/office/drawing/2014/main" id="{8FF8FB7C-DDBB-9D90-E527-C7C48254184F}"/>
              </a:ext>
            </a:extLst>
          </p:cNvPr>
          <p:cNvSpPr>
            <a:spLocks noChangeAspect="1"/>
          </p:cNvSpPr>
          <p:nvPr/>
        </p:nvSpPr>
        <p:spPr>
          <a:xfrm>
            <a:off x="898529" y="491628"/>
            <a:ext cx="1371600" cy="1371600"/>
          </a:xfrm>
          <a:prstGeom prst="diamond">
            <a:avLst/>
          </a:prstGeom>
          <a:solidFill>
            <a:srgbClr val="7030A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1ECDA0-E846-9EC0-4318-AF0483E6D56B}"/>
              </a:ext>
            </a:extLst>
          </p:cNvPr>
          <p:cNvSpPr>
            <a:spLocks noChangeAspect="1"/>
          </p:cNvSpPr>
          <p:nvPr/>
        </p:nvSpPr>
        <p:spPr>
          <a:xfrm>
            <a:off x="2145125" y="1067834"/>
            <a:ext cx="1371600" cy="1371600"/>
          </a:xfrm>
          <a:prstGeom prst="ellipse">
            <a:avLst/>
          </a:prstGeom>
          <a:solidFill>
            <a:srgbClr val="7030A0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871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5D2D2-0A3B-0FC5-99FF-981B52415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21373FB-101E-66DC-15B8-266DF100F40D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07F86E7-C26C-1FDD-74C9-965A070D3525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51E13FF-FECC-C0F3-0003-C03320A5B2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2841436-FAA1-0013-608F-9A2AB8A7B5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D871BB0-BB69-6B4E-73AA-C54BFA0165F3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040D9C2-F6BB-DAF9-9959-03EC87108996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44238D4-FC65-58F5-A08E-65CC583B5C80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646F014-B8D0-D3CF-488D-87CA1DCEAF2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D493CD8-A6D8-328E-5BB2-8F7C66603C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2426E88-2CF9-50DD-AC29-81BC7C71FCC9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D02F3BB-0FE5-D25A-4DBC-B4E0DE940389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673A57-1D31-E053-E20D-30AB16BC8103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B092F71C-ABA8-3348-921B-1EBB3FB3E6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2EC6805-2A9F-355F-AD1D-25F9065FB8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CF4B376-9443-AB98-EFE1-5551011FC133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D922A8F-4E0A-B5F3-982A-2442C8E21B28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6FFCA9A-9C21-FF37-4DAE-7002D937D3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6597EBF-B67A-4CEB-D218-AF6E5F6B49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297C8639-D6EF-8985-849C-15F0A285F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E423928-7B7D-35E2-6E4C-204936F955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6C88ADCF-4ED7-3A81-EFFD-80AD6CCA5B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8D8FA10-2B9A-FF56-2C56-29AC4FCE21C4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1D87D9-AAF8-DA27-CB51-5AC8B229E80F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07DFE65-20A9-1DBC-3F4E-298346C0E988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</p:spTree>
    <p:extLst>
      <p:ext uri="{BB962C8B-B14F-4D97-AF65-F5344CB8AC3E}">
        <p14:creationId xmlns:p14="http://schemas.microsoft.com/office/powerpoint/2010/main" val="21361165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B23A5-AB67-2A09-C436-94178272E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29171B3-2472-58DB-A4C2-9B8D2B5D1C52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075C09-309F-34A7-5F5F-CEDBC25635CD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4DC57D6-A59D-4D9A-E52D-874294F197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96E6E6A-3ED1-6AEA-498E-EF33F5AA52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90A4EA5-89F6-2C54-84CB-C32ECCCE5E93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2365280-C7E2-73AF-F359-B9A98E539BB7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720363-FC5C-5376-78BE-1EEEEF7246B9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DDA0AC4-E565-210D-A8E8-4038E54979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4555E4A-A4F7-79DD-54AB-BCD72B8C22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DBC4A4F-65C3-0AD7-F145-603A864DCE85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2E7A587-C359-0005-8229-3649842CF3E4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31D33CF-BE8A-ACCD-5A2C-90FFCBE1CB76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B7B07237-4FB0-463A-7E9D-29742C0731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D49F727-4B91-4579-102C-71DC348824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1D5A862-5D95-182E-D99E-8A8A211AD9A3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D8C9282-8DCE-24C5-2434-68BAA5DDABEA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E05EAEB-A345-D813-81D6-E28A871B9D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F125A84-5A9B-D0BD-1C72-63BAB9FE22C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6ED191C-12A1-D3DA-0880-1A1D30CF57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2678EE81-5A37-ACD3-B5B2-E010440984C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89C95868-55C3-EBC6-06D1-476FB8EFB7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C3B3A9-EFAE-8A38-1657-4FBF012F1A73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AE8B8D6-616A-E2F0-AA0B-B280C5CCE920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157B85D-4B59-CE4B-3AB4-CEACE2CA72CD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1FF168-0CD7-AD29-88DF-98A66D9D424E}"/>
              </a:ext>
            </a:extLst>
          </p:cNvPr>
          <p:cNvSpPr txBox="1"/>
          <p:nvPr/>
        </p:nvSpPr>
        <p:spPr>
          <a:xfrm>
            <a:off x="8335575" y="21462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| E)</a:t>
            </a:r>
          </a:p>
        </p:txBody>
      </p:sp>
    </p:spTree>
    <p:extLst>
      <p:ext uri="{BB962C8B-B14F-4D97-AF65-F5344CB8AC3E}">
        <p14:creationId xmlns:p14="http://schemas.microsoft.com/office/powerpoint/2010/main" val="38028526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46D42-1FE1-38D4-DE89-1E3539647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56F5479-8B95-9E77-5F36-C422749BFC54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39ACD0-A71B-5FF8-E7CC-DF5B46A299E1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9A79008-BD71-3BB5-4FFD-BA58C9A504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4878095-7214-5094-AFC8-1ED487ACAF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9F1552-DF19-E469-F223-C6947D181349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26D2A69-CC33-CB45-FEA6-282504B19C9D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91812E-94E5-96AF-2F6A-8960ADBCDA67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F1297B2A-0083-CDB4-76F8-B4CB02143A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E9C05FC-BB82-8E4E-DB25-1B3F2AF5B7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7C2A7A8-1D5E-1FF2-BE5C-13137E16C14C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39CA7AF-065A-38F1-E248-A0AA10CF34C8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255306-01C7-DCC9-FCCA-F2AC4EA83507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F4C0DC4A-6229-771E-5853-BC6AC4AFD9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0DAAC9A-24EF-CD51-EF16-28B6DBCABE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4B41910-1CA3-A1ED-F1B9-92917FE3413A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B8BF902-E42B-8B0B-E395-F1A7DB9A8432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4D03F56-2106-434A-9D56-9F1A40E6F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5984820-98F9-BA4B-CBEA-871DA421B7A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5DDA893-C352-B96F-4BE9-1E9C588649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25D7DD32-5F93-4255-3300-5609F00D213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3FD2DC66-3A16-6B6D-816C-43A362FCA7E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AFFCCCF-74EA-CD87-46C8-B083900C9D00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0D4A0B-5FD5-AC05-38FD-A67D9B4EF730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D952362-757F-9B55-43F6-6D44ECD94606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1C0A1D-FF64-4940-219D-CA62F2178ED2}"/>
              </a:ext>
            </a:extLst>
          </p:cNvPr>
          <p:cNvSpPr txBox="1"/>
          <p:nvPr/>
        </p:nvSpPr>
        <p:spPr>
          <a:xfrm>
            <a:off x="8335575" y="21462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| E)   =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C12749-5E6D-6065-3486-11C93A91AFB5}"/>
              </a:ext>
            </a:extLst>
          </p:cNvPr>
          <p:cNvSpPr txBox="1"/>
          <p:nvPr/>
        </p:nvSpPr>
        <p:spPr>
          <a:xfrm>
            <a:off x="9533681" y="398040"/>
            <a:ext cx="100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P(E)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922120-2E76-BA50-F9C2-03AF4CFD44AF}"/>
              </a:ext>
            </a:extLst>
          </p:cNvPr>
          <p:cNvCxnSpPr>
            <a:cxnSpLocks/>
          </p:cNvCxnSpPr>
          <p:nvPr/>
        </p:nvCxnSpPr>
        <p:spPr>
          <a:xfrm>
            <a:off x="9586214" y="399295"/>
            <a:ext cx="900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0B3991C-017A-878B-9742-4EB28CEDF9C2}"/>
              </a:ext>
            </a:extLst>
          </p:cNvPr>
          <p:cNvSpPr txBox="1"/>
          <p:nvPr/>
        </p:nvSpPr>
        <p:spPr>
          <a:xfrm>
            <a:off x="9533681" y="20819"/>
            <a:ext cx="100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P(H ∧ E)</a:t>
            </a:r>
          </a:p>
        </p:txBody>
      </p:sp>
    </p:spTree>
    <p:extLst>
      <p:ext uri="{BB962C8B-B14F-4D97-AF65-F5344CB8AC3E}">
        <p14:creationId xmlns:p14="http://schemas.microsoft.com/office/powerpoint/2010/main" val="428556837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7F42F-3F4B-CB61-4A34-3EF4CC81C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8EF2142-E787-497D-EE1E-339A885D9E41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DD9715-4D81-C550-ECC7-19BB55300176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FC78500-CD48-D21B-BD34-78B6C54A5C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07075E0D-51D8-0015-6562-389D4C3E09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DD8B458-7D91-EBF0-E648-7BA90DACEBA5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0C33AB1-B85C-756B-588A-7AF7C484C928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D4EA2C6-501C-FF31-69F2-EF5DE83F9CD3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86C054E-65DA-AF3B-61A9-DC3C50CAB7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DD3E732-AE1E-252E-DD14-2D83B56DF4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1E765DA-E51C-CA93-AEE5-668A6C5725D6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5FC3DF3-A033-DE08-F13E-37ACC1099114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73B059-6AD0-34F7-F44A-869B5EC01CC1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3EBE6834-E599-0ED8-82C3-58499A70C6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4587048B-2FAC-CCAD-4150-0BD61AC0BC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0AC363D-BA09-F418-632C-0074EF4D6373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566DBE0-1CEC-F125-D14D-49C7804CBF6C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12D4B86-B15A-3C40-2BB9-CFDB36D245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E1EB315-F115-C31A-F823-99E79705542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1BF26CD-FA13-F4B3-ADA0-7A59A3ED4F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DAB3F5-D3D5-90D8-D567-0DE3537165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EF5159A1-EABF-1540-8474-E18725866E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D99B0FA-A991-EABB-2202-D50B9F8C2A73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4B25917-2AF8-8755-7528-B93317F70B30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C61D7E3-9387-7FA3-ADBE-2CE638C03678}"/>
              </a:ext>
            </a:extLst>
          </p:cNvPr>
          <p:cNvGrpSpPr/>
          <p:nvPr/>
        </p:nvGrpSpPr>
        <p:grpSpPr>
          <a:xfrm>
            <a:off x="8367854" y="858947"/>
            <a:ext cx="900775" cy="1300605"/>
            <a:chOff x="9651156" y="858947"/>
            <a:chExt cx="900775" cy="1300605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C0072E5-C9BF-8D2F-C865-A4638F54B4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1118" y="85894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05A62316-3981-EB53-881F-9FCE76AB3F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1156" y="147375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49F61A8-71E3-288A-78DF-5A06001FB180}"/>
                </a:ext>
              </a:extLst>
            </p:cNvPr>
            <p:cNvCxnSpPr>
              <a:cxnSpLocks/>
            </p:cNvCxnSpPr>
            <p:nvPr/>
          </p:nvCxnSpPr>
          <p:spPr>
            <a:xfrm>
              <a:off x="9651156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AC1FEAD-EF51-F33B-5CED-DC3885CE4B8E}"/>
              </a:ext>
            </a:extLst>
          </p:cNvPr>
          <p:cNvCxnSpPr>
            <a:cxnSpLocks/>
          </p:cNvCxnSpPr>
          <p:nvPr/>
        </p:nvCxnSpPr>
        <p:spPr>
          <a:xfrm>
            <a:off x="8114276" y="2344218"/>
            <a:ext cx="14079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6A95AD-110E-0F63-93DA-54CA39BCC32F}"/>
              </a:ext>
            </a:extLst>
          </p:cNvPr>
          <p:cNvGrpSpPr/>
          <p:nvPr/>
        </p:nvGrpSpPr>
        <p:grpSpPr>
          <a:xfrm>
            <a:off x="8367853" y="2528884"/>
            <a:ext cx="900775" cy="1365294"/>
            <a:chOff x="5155749" y="682331"/>
            <a:chExt cx="900775" cy="136529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AF8A1ED-7844-1AF1-1E62-E58D868FC5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4A4EE77D-B4CA-A420-831F-6D457D3767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1ADE37B-931D-D3BE-AC92-42996296D0E0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55C9C4A-3420-CB7A-7C5B-D533E32B0ADF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6EED4F-E3A8-1FE0-721B-93CE2ECF7E81}"/>
              </a:ext>
            </a:extLst>
          </p:cNvPr>
          <p:cNvSpPr txBox="1"/>
          <p:nvPr/>
        </p:nvSpPr>
        <p:spPr>
          <a:xfrm>
            <a:off x="8335575" y="21462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| E)   =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CA28F1-4B23-57E4-1A1C-3D18E43A1F78}"/>
              </a:ext>
            </a:extLst>
          </p:cNvPr>
          <p:cNvSpPr txBox="1"/>
          <p:nvPr/>
        </p:nvSpPr>
        <p:spPr>
          <a:xfrm>
            <a:off x="9533681" y="398040"/>
            <a:ext cx="100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P(E)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421ADE2-4EAF-24D0-8DA7-1DA74B9F76A2}"/>
              </a:ext>
            </a:extLst>
          </p:cNvPr>
          <p:cNvCxnSpPr>
            <a:cxnSpLocks/>
          </p:cNvCxnSpPr>
          <p:nvPr/>
        </p:nvCxnSpPr>
        <p:spPr>
          <a:xfrm>
            <a:off x="9586214" y="399295"/>
            <a:ext cx="900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926EA26-AC3D-97D2-4300-57F40C07E198}"/>
              </a:ext>
            </a:extLst>
          </p:cNvPr>
          <p:cNvSpPr txBox="1"/>
          <p:nvPr/>
        </p:nvSpPr>
        <p:spPr>
          <a:xfrm>
            <a:off x="9533681" y="20819"/>
            <a:ext cx="100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P(H ∧ E)</a:t>
            </a:r>
          </a:p>
        </p:txBody>
      </p:sp>
    </p:spTree>
    <p:extLst>
      <p:ext uri="{BB962C8B-B14F-4D97-AF65-F5344CB8AC3E}">
        <p14:creationId xmlns:p14="http://schemas.microsoft.com/office/powerpoint/2010/main" val="263559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34D86-039C-A05F-FDB5-3AA763189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57E120-578A-E6F6-A406-A12089482F3F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3ECC2E3-CC54-C372-C5AB-4894F35C5D28}"/>
              </a:ext>
            </a:extLst>
          </p:cNvPr>
          <p:cNvSpPr/>
          <p:nvPr/>
        </p:nvSpPr>
        <p:spPr>
          <a:xfrm>
            <a:off x="3535261" y="1551849"/>
            <a:ext cx="2560741" cy="3414320"/>
          </a:xfrm>
          <a:custGeom>
            <a:avLst/>
            <a:gdLst>
              <a:gd name="connsiteX0" fmla="*/ 1707160 w 2560741"/>
              <a:gd name="connsiteY0" fmla="*/ 0 h 3414320"/>
              <a:gd name="connsiteX1" fmla="*/ 2520894 w 2560741"/>
              <a:gd name="connsiteY1" fmla="*/ 206045 h 3414320"/>
              <a:gd name="connsiteX2" fmla="*/ 2560739 w 2560741"/>
              <a:gd name="connsiteY2" fmla="*/ 230251 h 3414320"/>
              <a:gd name="connsiteX3" fmla="*/ 2459830 w 2560741"/>
              <a:gd name="connsiteY3" fmla="*/ 291555 h 3414320"/>
              <a:gd name="connsiteX4" fmla="*/ 1707159 w 2560741"/>
              <a:gd name="connsiteY4" fmla="*/ 1707159 h 3414320"/>
              <a:gd name="connsiteX5" fmla="*/ 2459830 w 2560741"/>
              <a:gd name="connsiteY5" fmla="*/ 3122763 h 3414320"/>
              <a:gd name="connsiteX6" fmla="*/ 2560741 w 2560741"/>
              <a:gd name="connsiteY6" fmla="*/ 3184068 h 3414320"/>
              <a:gd name="connsiteX7" fmla="*/ 2520894 w 2560741"/>
              <a:gd name="connsiteY7" fmla="*/ 3208275 h 3414320"/>
              <a:gd name="connsiteX8" fmla="*/ 1707160 w 2560741"/>
              <a:gd name="connsiteY8" fmla="*/ 3414320 h 3414320"/>
              <a:gd name="connsiteX9" fmla="*/ 0 w 2560741"/>
              <a:gd name="connsiteY9" fmla="*/ 1707160 h 3414320"/>
              <a:gd name="connsiteX10" fmla="*/ 1707160 w 2560741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1" h="3414320">
                <a:moveTo>
                  <a:pt x="1707160" y="0"/>
                </a:moveTo>
                <a:cubicBezTo>
                  <a:pt x="2001797" y="0"/>
                  <a:pt x="2279001" y="74641"/>
                  <a:pt x="2520894" y="206045"/>
                </a:cubicBezTo>
                <a:lnTo>
                  <a:pt x="2560739" y="230251"/>
                </a:lnTo>
                <a:lnTo>
                  <a:pt x="2459830" y="291555"/>
                </a:lnTo>
                <a:cubicBezTo>
                  <a:pt x="2005723" y="598344"/>
                  <a:pt x="1707159" y="1117885"/>
                  <a:pt x="1707159" y="1707159"/>
                </a:cubicBezTo>
                <a:cubicBezTo>
                  <a:pt x="1707159" y="2296433"/>
                  <a:pt x="2005723" y="2815974"/>
                  <a:pt x="2459830" y="3122763"/>
                </a:cubicBezTo>
                <a:lnTo>
                  <a:pt x="2560741" y="3184068"/>
                </a:lnTo>
                <a:lnTo>
                  <a:pt x="2520894" y="3208275"/>
                </a:lnTo>
                <a:cubicBezTo>
                  <a:pt x="2279001" y="3339679"/>
                  <a:pt x="2001797" y="3414320"/>
                  <a:pt x="1707160" y="3414320"/>
                </a:cubicBezTo>
                <a:cubicBezTo>
                  <a:pt x="764322" y="3414320"/>
                  <a:pt x="0" y="2649998"/>
                  <a:pt x="0" y="1707160"/>
                </a:cubicBezTo>
                <a:cubicBezTo>
                  <a:pt x="0" y="764322"/>
                  <a:pt x="764322" y="0"/>
                  <a:pt x="1707160" y="0"/>
                </a:cubicBezTo>
                <a:close/>
              </a:path>
            </a:pathLst>
          </a:custGeom>
          <a:solidFill>
            <a:schemeClr val="bg2">
              <a:alpha val="74793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22EC919-3FA6-4CDF-5CDE-C0A08A22A0FE}"/>
              </a:ext>
            </a:extLst>
          </p:cNvPr>
          <p:cNvSpPr/>
          <p:nvPr/>
        </p:nvSpPr>
        <p:spPr>
          <a:xfrm>
            <a:off x="5242420" y="1782101"/>
            <a:ext cx="1707161" cy="2953817"/>
          </a:xfrm>
          <a:custGeom>
            <a:avLst/>
            <a:gdLst>
              <a:gd name="connsiteX0" fmla="*/ 853580 w 1707161"/>
              <a:gd name="connsiteY0" fmla="*/ 0 h 2953817"/>
              <a:gd name="connsiteX1" fmla="*/ 954490 w 1707161"/>
              <a:gd name="connsiteY1" fmla="*/ 61305 h 2953817"/>
              <a:gd name="connsiteX2" fmla="*/ 1707161 w 1707161"/>
              <a:gd name="connsiteY2" fmla="*/ 1476909 h 2953817"/>
              <a:gd name="connsiteX3" fmla="*/ 954490 w 1707161"/>
              <a:gd name="connsiteY3" fmla="*/ 2892513 h 2953817"/>
              <a:gd name="connsiteX4" fmla="*/ 853582 w 1707161"/>
              <a:gd name="connsiteY4" fmla="*/ 2953817 h 2953817"/>
              <a:gd name="connsiteX5" fmla="*/ 752671 w 1707161"/>
              <a:gd name="connsiteY5" fmla="*/ 2892512 h 2953817"/>
              <a:gd name="connsiteX6" fmla="*/ 0 w 1707161"/>
              <a:gd name="connsiteY6" fmla="*/ 1476908 h 2953817"/>
              <a:gd name="connsiteX7" fmla="*/ 752671 w 1707161"/>
              <a:gd name="connsiteY7" fmla="*/ 61304 h 2953817"/>
              <a:gd name="connsiteX8" fmla="*/ 853580 w 1707161"/>
              <a:gd name="connsiteY8" fmla="*/ 0 h 295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7161" h="2953817">
                <a:moveTo>
                  <a:pt x="853580" y="0"/>
                </a:moveTo>
                <a:lnTo>
                  <a:pt x="954490" y="61305"/>
                </a:lnTo>
                <a:cubicBezTo>
                  <a:pt x="1408598" y="368094"/>
                  <a:pt x="1707161" y="887635"/>
                  <a:pt x="1707161" y="1476909"/>
                </a:cubicBezTo>
                <a:cubicBezTo>
                  <a:pt x="1707161" y="2066183"/>
                  <a:pt x="1408598" y="2585724"/>
                  <a:pt x="954490" y="2892513"/>
                </a:cubicBezTo>
                <a:lnTo>
                  <a:pt x="853582" y="2953817"/>
                </a:lnTo>
                <a:lnTo>
                  <a:pt x="752671" y="2892512"/>
                </a:lnTo>
                <a:cubicBezTo>
                  <a:pt x="298564" y="2585723"/>
                  <a:pt x="0" y="2066182"/>
                  <a:pt x="0" y="1476908"/>
                </a:cubicBezTo>
                <a:cubicBezTo>
                  <a:pt x="0" y="887634"/>
                  <a:pt x="298564" y="368093"/>
                  <a:pt x="752671" y="61304"/>
                </a:cubicBezTo>
                <a:lnTo>
                  <a:pt x="853580" y="0"/>
                </a:lnTo>
                <a:close/>
              </a:path>
            </a:pathLst>
          </a:custGeom>
          <a:solidFill>
            <a:srgbClr val="5685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0905A346-08DD-71FC-22EE-7B7B3F6D20C3}"/>
              </a:ext>
            </a:extLst>
          </p:cNvPr>
          <p:cNvSpPr/>
          <p:nvPr/>
        </p:nvSpPr>
        <p:spPr>
          <a:xfrm>
            <a:off x="6096000" y="1551848"/>
            <a:ext cx="2560740" cy="3414320"/>
          </a:xfrm>
          <a:custGeom>
            <a:avLst/>
            <a:gdLst>
              <a:gd name="connsiteX0" fmla="*/ 853580 w 2560740"/>
              <a:gd name="connsiteY0" fmla="*/ 0 h 3414320"/>
              <a:gd name="connsiteX1" fmla="*/ 2560740 w 2560740"/>
              <a:gd name="connsiteY1" fmla="*/ 1707160 h 3414320"/>
              <a:gd name="connsiteX2" fmla="*/ 853580 w 2560740"/>
              <a:gd name="connsiteY2" fmla="*/ 3414320 h 3414320"/>
              <a:gd name="connsiteX3" fmla="*/ 39846 w 2560740"/>
              <a:gd name="connsiteY3" fmla="*/ 3208275 h 3414320"/>
              <a:gd name="connsiteX4" fmla="*/ 2 w 2560740"/>
              <a:gd name="connsiteY4" fmla="*/ 3184069 h 3414320"/>
              <a:gd name="connsiteX5" fmla="*/ 100910 w 2560740"/>
              <a:gd name="connsiteY5" fmla="*/ 3122765 h 3414320"/>
              <a:gd name="connsiteX6" fmla="*/ 853581 w 2560740"/>
              <a:gd name="connsiteY6" fmla="*/ 1707161 h 3414320"/>
              <a:gd name="connsiteX7" fmla="*/ 100910 w 2560740"/>
              <a:gd name="connsiteY7" fmla="*/ 291557 h 3414320"/>
              <a:gd name="connsiteX8" fmla="*/ 0 w 2560740"/>
              <a:gd name="connsiteY8" fmla="*/ 230252 h 3414320"/>
              <a:gd name="connsiteX9" fmla="*/ 39846 w 2560740"/>
              <a:gd name="connsiteY9" fmla="*/ 206045 h 3414320"/>
              <a:gd name="connsiteX10" fmla="*/ 853580 w 2560740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0" h="3414320">
                <a:moveTo>
                  <a:pt x="853580" y="0"/>
                </a:moveTo>
                <a:cubicBezTo>
                  <a:pt x="1796418" y="0"/>
                  <a:pt x="2560740" y="764322"/>
                  <a:pt x="2560740" y="1707160"/>
                </a:cubicBezTo>
                <a:cubicBezTo>
                  <a:pt x="2560740" y="2649998"/>
                  <a:pt x="1796418" y="3414320"/>
                  <a:pt x="853580" y="3414320"/>
                </a:cubicBezTo>
                <a:cubicBezTo>
                  <a:pt x="558943" y="3414320"/>
                  <a:pt x="281740" y="3339679"/>
                  <a:pt x="39846" y="3208275"/>
                </a:cubicBezTo>
                <a:lnTo>
                  <a:pt x="2" y="3184069"/>
                </a:lnTo>
                <a:lnTo>
                  <a:pt x="100910" y="3122765"/>
                </a:lnTo>
                <a:cubicBezTo>
                  <a:pt x="555018" y="2815976"/>
                  <a:pt x="853581" y="2296435"/>
                  <a:pt x="853581" y="1707161"/>
                </a:cubicBezTo>
                <a:cubicBezTo>
                  <a:pt x="853581" y="1117887"/>
                  <a:pt x="555018" y="598346"/>
                  <a:pt x="100910" y="291557"/>
                </a:cubicBezTo>
                <a:lnTo>
                  <a:pt x="0" y="230252"/>
                </a:lnTo>
                <a:lnTo>
                  <a:pt x="39846" y="206045"/>
                </a:lnTo>
                <a:cubicBezTo>
                  <a:pt x="281740" y="74641"/>
                  <a:pt x="558943" y="0"/>
                  <a:pt x="853580" y="0"/>
                </a:cubicBezTo>
                <a:close/>
              </a:path>
            </a:pathLst>
          </a:custGeom>
          <a:solidFill>
            <a:srgbClr val="6D8FCD">
              <a:alpha val="7479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79413-7FC9-3912-0F08-91DF8DC5143E}"/>
              </a:ext>
            </a:extLst>
          </p:cNvPr>
          <p:cNvSpPr txBox="1"/>
          <p:nvPr/>
        </p:nvSpPr>
        <p:spPr>
          <a:xfrm>
            <a:off x="4206897" y="2966620"/>
            <a:ext cx="37782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 ∩ B</a:t>
            </a:r>
            <a:br>
              <a:rPr lang="en-US" sz="1600" dirty="0"/>
            </a:br>
            <a:r>
              <a:rPr lang="en-US" sz="1600" dirty="0"/>
              <a:t>P(A ∩ B)/P(B) = P(A | B) = 0.03/0.01 = 0.3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782EC2-5D39-98E7-BBA6-9B8250E27170}"/>
              </a:ext>
            </a:extLst>
          </p:cNvPr>
          <p:cNvSpPr txBox="1"/>
          <p:nvPr/>
        </p:nvSpPr>
        <p:spPr>
          <a:xfrm>
            <a:off x="5806581" y="932688"/>
            <a:ext cx="2286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</a:t>
            </a:r>
            <a:br>
              <a:rPr lang="en-US" sz="1600" dirty="0"/>
            </a:br>
            <a:r>
              <a:rPr lang="en-US" sz="1600" dirty="0"/>
              <a:t>P(B)/P(B) = 0.1/0.1 = 1</a:t>
            </a:r>
          </a:p>
        </p:txBody>
      </p:sp>
    </p:spTree>
    <p:extLst>
      <p:ext uri="{BB962C8B-B14F-4D97-AF65-F5344CB8AC3E}">
        <p14:creationId xmlns:p14="http://schemas.microsoft.com/office/powerpoint/2010/main" val="27399769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59953-FA09-00D2-95A6-18A3A2614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1240A28-EF1A-145E-3643-E17AE2FFE245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85CFE-667D-01DC-B0EA-AE592114AEC8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90EEB89-4726-BD2B-9707-CD561859F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861E5906-4B07-61B4-477E-518AC15806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6D6A74C-B81D-F70E-11D9-3A05C290F0FC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8881E74-3837-A0F0-AA1B-FD33E5735FB3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8A43C6-C063-0760-5DD0-3896EF54DE45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14362C2-1AC8-76D8-BFFF-EF211F211F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5B3FC91-3144-348D-0BA5-E39F22DFF1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F6E8D1C-3CEF-E2AC-ACAB-C175371AB357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3F42EB6-944D-6B7C-EEA6-DB9C3C7B56F1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2CAAA0-250A-461A-91E7-EAA804274E98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19854561-D814-233A-4157-D9F643AE29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46CF733-AACC-B20B-24CC-DAA6FC4BFD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7397BE6-98F9-4C6B-3BAD-7BBCD9EB5E35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4A1247-1A71-268E-6F01-82F0D67103F1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F1231BF-5AA9-2F8C-A402-54ED0D6473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02E7FD3-7CD6-CC84-CB64-5247B88A291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AA3DB42-190F-B422-544F-0F2BAABEFA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5F2873E-588B-BD6B-164A-9F091994A1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5CF25290-BD00-C38F-9689-ECB8FB2B65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A4E9880-98B0-AAAB-326D-315AFBC6A662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3C2AD27-484B-8819-ABAF-AB7C90064BEB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C1391F-7EE9-E0A9-DFC2-5DB74ED736F2}"/>
              </a:ext>
            </a:extLst>
          </p:cNvPr>
          <p:cNvGrpSpPr/>
          <p:nvPr/>
        </p:nvGrpSpPr>
        <p:grpSpPr>
          <a:xfrm>
            <a:off x="8367854" y="858947"/>
            <a:ext cx="900775" cy="1300605"/>
            <a:chOff x="9651156" y="858947"/>
            <a:chExt cx="900775" cy="1300605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3FAE3A8-C7F5-00EB-C1E7-E924237CCE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1118" y="85894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E275C89B-F6F1-7021-DA01-C6E0A75053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1156" y="147375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C226B56-B44C-2393-1376-12003D6596C7}"/>
                </a:ext>
              </a:extLst>
            </p:cNvPr>
            <p:cNvCxnSpPr>
              <a:cxnSpLocks/>
            </p:cNvCxnSpPr>
            <p:nvPr/>
          </p:nvCxnSpPr>
          <p:spPr>
            <a:xfrm>
              <a:off x="9651156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B85FBE-BEEE-0013-F1DD-AC10FE1CF520}"/>
              </a:ext>
            </a:extLst>
          </p:cNvPr>
          <p:cNvCxnSpPr>
            <a:cxnSpLocks/>
          </p:cNvCxnSpPr>
          <p:nvPr/>
        </p:nvCxnSpPr>
        <p:spPr>
          <a:xfrm>
            <a:off x="8114276" y="2344218"/>
            <a:ext cx="14079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6ED524-A383-44C0-65E9-ED62B0969E80}"/>
              </a:ext>
            </a:extLst>
          </p:cNvPr>
          <p:cNvGrpSpPr/>
          <p:nvPr/>
        </p:nvGrpSpPr>
        <p:grpSpPr>
          <a:xfrm>
            <a:off x="8367853" y="2528884"/>
            <a:ext cx="900775" cy="1365294"/>
            <a:chOff x="5155749" y="682331"/>
            <a:chExt cx="900775" cy="136529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5558892-604A-BCF5-00D7-F4A1682982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000A6EF-E471-1E09-DA0A-4499BD8FB8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53E7A43-83A1-41ED-6736-A3C441FF943C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Multiply 20">
            <a:extLst>
              <a:ext uri="{FF2B5EF4-FFF2-40B4-BE49-F238E27FC236}">
                <a16:creationId xmlns:a16="http://schemas.microsoft.com/office/drawing/2014/main" id="{F41FCFFC-8B27-3E7E-5CEC-CFD0728061C0}"/>
              </a:ext>
            </a:extLst>
          </p:cNvPr>
          <p:cNvSpPr/>
          <p:nvPr/>
        </p:nvSpPr>
        <p:spPr>
          <a:xfrm>
            <a:off x="8528308" y="1526721"/>
            <a:ext cx="579861" cy="57986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4D2B7FE3-761D-F539-F1B4-05B694A6F0D5}"/>
              </a:ext>
            </a:extLst>
          </p:cNvPr>
          <p:cNvSpPr/>
          <p:nvPr/>
        </p:nvSpPr>
        <p:spPr>
          <a:xfrm>
            <a:off x="8528308" y="3261347"/>
            <a:ext cx="579861" cy="57986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89661-405E-E4F0-4296-B388E4545E0E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878A30-E353-54C9-5ABA-AD948F0832B8}"/>
              </a:ext>
            </a:extLst>
          </p:cNvPr>
          <p:cNvSpPr txBox="1"/>
          <p:nvPr/>
        </p:nvSpPr>
        <p:spPr>
          <a:xfrm>
            <a:off x="8335575" y="21462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| E)   =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2CB869-BA46-3A97-56CF-8347CB201B1B}"/>
              </a:ext>
            </a:extLst>
          </p:cNvPr>
          <p:cNvSpPr txBox="1"/>
          <p:nvPr/>
        </p:nvSpPr>
        <p:spPr>
          <a:xfrm>
            <a:off x="9533681" y="398040"/>
            <a:ext cx="100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P(E)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903AE9-B69B-6785-49DF-4F5F558C8656}"/>
              </a:ext>
            </a:extLst>
          </p:cNvPr>
          <p:cNvCxnSpPr>
            <a:cxnSpLocks/>
          </p:cNvCxnSpPr>
          <p:nvPr/>
        </p:nvCxnSpPr>
        <p:spPr>
          <a:xfrm>
            <a:off x="9586214" y="399295"/>
            <a:ext cx="900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DB9F9C1-3278-49A5-1AC2-89803A0720E2}"/>
              </a:ext>
            </a:extLst>
          </p:cNvPr>
          <p:cNvSpPr txBox="1"/>
          <p:nvPr/>
        </p:nvSpPr>
        <p:spPr>
          <a:xfrm>
            <a:off x="9533681" y="20819"/>
            <a:ext cx="100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P(H ∧ E)</a:t>
            </a:r>
          </a:p>
        </p:txBody>
      </p:sp>
    </p:spTree>
    <p:extLst>
      <p:ext uri="{BB962C8B-B14F-4D97-AF65-F5344CB8AC3E}">
        <p14:creationId xmlns:p14="http://schemas.microsoft.com/office/powerpoint/2010/main" val="14210788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F493B-20C3-2E7B-CC27-DFA716009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B0FDF27-4A76-CD95-6B83-03495F784E64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2C41FD4-220F-7618-A1B1-A1AFFE7E2134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F3B6174-D00A-C281-2164-42F7EDD18C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0DA0C70-A0CF-1AE4-9ECE-D73EE5F541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FDC1AD-6DAA-43BD-DC35-96975CDDE594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F77F687-8595-E53A-7B08-86E86EF6F1D0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E685768-E970-9987-0B5D-16AE01F41E58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08ED59-D8E5-8AA3-E098-4B3555A598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BBE4C25-F348-3FF8-68C6-916837DD61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96BA63A-0AA6-EE0E-76AB-ED9B283692EC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E97E03D-FD48-051B-0FD8-BBD4E59058E0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37A0C6-5CBA-20E6-93B9-4A254CF4AE87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F503C546-0C1D-8F89-4126-96477B90FB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BAEE509-315A-66B8-CA2C-07D4A8F0A6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B71E871-3FCF-BDC9-1AA2-ED165F2F121C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4B14A92-F535-1657-8FB1-C4CA010479CF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278EF04-3EC8-DC85-DBE3-FC03AFCA12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6F886A4-CBC9-1C5A-28D4-6C62C4D8CBC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ECAE1D9-2D35-EF5A-9A43-7AF299A9F97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D3944AB-B226-D032-F702-6CD080CCB7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A9288A1F-11C2-0C0D-07CF-75ECD15BF64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ADE2FA-720C-7EE5-6A50-081A9A1BB496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F5484DA-E68D-18E2-D9AB-54DC4E4335C6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0E98C492-A6F8-E607-6AC8-0A564FC0EDA3}"/>
              </a:ext>
            </a:extLst>
          </p:cNvPr>
          <p:cNvSpPr>
            <a:spLocks noChangeAspect="1"/>
          </p:cNvSpPr>
          <p:nvPr/>
        </p:nvSpPr>
        <p:spPr>
          <a:xfrm>
            <a:off x="8707816" y="858947"/>
            <a:ext cx="220851" cy="312325"/>
          </a:xfrm>
          <a:custGeom>
            <a:avLst/>
            <a:gdLst>
              <a:gd name="connsiteX0" fmla="*/ 200867 w 685800"/>
              <a:gd name="connsiteY0" fmla="*/ 0 h 969868"/>
              <a:gd name="connsiteX1" fmla="*/ 685800 w 685800"/>
              <a:gd name="connsiteY1" fmla="*/ 484934 h 969868"/>
              <a:gd name="connsiteX2" fmla="*/ 200866 w 685800"/>
              <a:gd name="connsiteY2" fmla="*/ 969868 h 969868"/>
              <a:gd name="connsiteX3" fmla="*/ 0 w 685800"/>
              <a:gd name="connsiteY3" fmla="*/ 484934 h 969868"/>
              <a:gd name="connsiteX4" fmla="*/ 200866 w 685800"/>
              <a:gd name="connsiteY4" fmla="*/ 0 h 969868"/>
              <a:gd name="connsiteX5" fmla="*/ 200867 w 685800"/>
              <a:gd name="connsiteY5" fmla="*/ 0 h 9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969868">
                <a:moveTo>
                  <a:pt x="200867" y="0"/>
                </a:moveTo>
                <a:lnTo>
                  <a:pt x="685800" y="484934"/>
                </a:lnTo>
                <a:lnTo>
                  <a:pt x="200866" y="969868"/>
                </a:lnTo>
                <a:cubicBezTo>
                  <a:pt x="76761" y="845763"/>
                  <a:pt x="0" y="674313"/>
                  <a:pt x="0" y="484934"/>
                </a:cubicBezTo>
                <a:cubicBezTo>
                  <a:pt x="0" y="295556"/>
                  <a:pt x="76761" y="124106"/>
                  <a:pt x="200866" y="0"/>
                </a:cubicBezTo>
                <a:lnTo>
                  <a:pt x="200867" y="0"/>
                </a:lnTo>
                <a:close/>
              </a:path>
            </a:pathLst>
          </a:custGeom>
          <a:solidFill>
            <a:srgbClr val="00FA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7D593D5-AF1F-CAAB-FB28-76B47169D610}"/>
              </a:ext>
            </a:extLst>
          </p:cNvPr>
          <p:cNvCxnSpPr>
            <a:cxnSpLocks/>
          </p:cNvCxnSpPr>
          <p:nvPr/>
        </p:nvCxnSpPr>
        <p:spPr>
          <a:xfrm>
            <a:off x="8114276" y="2344218"/>
            <a:ext cx="14079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77F6AF9-F80D-88A5-8E98-14C8DF741DA2}"/>
              </a:ext>
            </a:extLst>
          </p:cNvPr>
          <p:cNvSpPr>
            <a:spLocks noChangeAspect="1"/>
          </p:cNvSpPr>
          <p:nvPr/>
        </p:nvSpPr>
        <p:spPr>
          <a:xfrm>
            <a:off x="8597389" y="2528884"/>
            <a:ext cx="441702" cy="441702"/>
          </a:xfrm>
          <a:prstGeom prst="ellipse">
            <a:avLst/>
          </a:prstGeom>
          <a:solidFill>
            <a:srgbClr val="0432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DF051-2F24-5628-6011-1FDFD8C00F3C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6092D9-7003-5DEA-7C79-0509D27D73EA}"/>
              </a:ext>
            </a:extLst>
          </p:cNvPr>
          <p:cNvSpPr txBox="1"/>
          <p:nvPr/>
        </p:nvSpPr>
        <p:spPr>
          <a:xfrm>
            <a:off x="8335575" y="21462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| E)   =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1B820FF-3CEF-C075-0DB2-6A57F12D66C9}"/>
              </a:ext>
            </a:extLst>
          </p:cNvPr>
          <p:cNvSpPr txBox="1"/>
          <p:nvPr/>
        </p:nvSpPr>
        <p:spPr>
          <a:xfrm>
            <a:off x="9533681" y="398040"/>
            <a:ext cx="100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P(E)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631888-214C-3BB4-8947-860ACFDF7B9F}"/>
              </a:ext>
            </a:extLst>
          </p:cNvPr>
          <p:cNvCxnSpPr>
            <a:cxnSpLocks/>
          </p:cNvCxnSpPr>
          <p:nvPr/>
        </p:nvCxnSpPr>
        <p:spPr>
          <a:xfrm>
            <a:off x="9586214" y="399295"/>
            <a:ext cx="900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5A88D7A-F385-23A7-544B-AAB97A032A69}"/>
              </a:ext>
            </a:extLst>
          </p:cNvPr>
          <p:cNvSpPr txBox="1"/>
          <p:nvPr/>
        </p:nvSpPr>
        <p:spPr>
          <a:xfrm>
            <a:off x="9533681" y="20819"/>
            <a:ext cx="100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P(H ∧ E)</a:t>
            </a:r>
          </a:p>
        </p:txBody>
      </p:sp>
    </p:spTree>
    <p:extLst>
      <p:ext uri="{BB962C8B-B14F-4D97-AF65-F5344CB8AC3E}">
        <p14:creationId xmlns:p14="http://schemas.microsoft.com/office/powerpoint/2010/main" val="32992264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F6F8B-945F-55EC-1FB3-9F79A7A43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C982912-1270-C0E4-82A0-79E483081470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4191452-7BA1-CCF9-902C-7C7CD3955E83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848A3AF7-6E9C-3D9D-2F73-6DAF73FF63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CE5E5BB-1C00-5A4A-4532-FB3E81144D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B71DD13-842C-2FB1-7641-7AE1B7DC7D33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7D57623-2ACD-D6B7-4836-40546BFD1035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DC795E-E29B-8B77-F9B0-9B0C63BF20DB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D35808F-86C7-F0F6-2DD3-A83DC1D760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6CFD4B3-4E1B-F230-80D5-0A36022DADA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4D9D821-FA17-7855-9E73-C03455944B51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2808EB-F930-6864-8C26-D42D99A143D2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D53BDE-07E1-C758-F079-18C12BB560F8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1A621DA0-AA05-B5F1-7511-57AF6051035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3CEE8EC1-3D42-8F1B-B060-C9AB58D065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9FBCBAA-3728-C81B-FD52-176323F4602F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2F213CB-1D26-8868-2AA3-7C1D9F5FC4BA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9775936-00A3-8385-E238-A3E880F03B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AA2E2C-7FC1-6F2D-2E48-9F7073AD78B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2B8BB19F-6B91-8686-F4A2-189DB5A12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331070A-CFBD-309E-6F71-843D6B1A224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C5C53A47-7E67-6739-1D42-D7A1CA5EC7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E9EA62E-6990-6DF0-F6DC-403015713857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0B7B7A4-D676-8458-9A32-045EBED8899C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4874689B-0FDC-5179-4A89-AFBFF54DDD73}"/>
              </a:ext>
            </a:extLst>
          </p:cNvPr>
          <p:cNvSpPr>
            <a:spLocks noChangeAspect="1"/>
          </p:cNvSpPr>
          <p:nvPr/>
        </p:nvSpPr>
        <p:spPr>
          <a:xfrm>
            <a:off x="8707814" y="861745"/>
            <a:ext cx="220851" cy="312325"/>
          </a:xfrm>
          <a:custGeom>
            <a:avLst/>
            <a:gdLst>
              <a:gd name="connsiteX0" fmla="*/ 200867 w 685800"/>
              <a:gd name="connsiteY0" fmla="*/ 0 h 969868"/>
              <a:gd name="connsiteX1" fmla="*/ 685800 w 685800"/>
              <a:gd name="connsiteY1" fmla="*/ 484934 h 969868"/>
              <a:gd name="connsiteX2" fmla="*/ 200866 w 685800"/>
              <a:gd name="connsiteY2" fmla="*/ 969868 h 969868"/>
              <a:gd name="connsiteX3" fmla="*/ 0 w 685800"/>
              <a:gd name="connsiteY3" fmla="*/ 484934 h 969868"/>
              <a:gd name="connsiteX4" fmla="*/ 200866 w 685800"/>
              <a:gd name="connsiteY4" fmla="*/ 0 h 969868"/>
              <a:gd name="connsiteX5" fmla="*/ 200867 w 685800"/>
              <a:gd name="connsiteY5" fmla="*/ 0 h 9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969868">
                <a:moveTo>
                  <a:pt x="200867" y="0"/>
                </a:moveTo>
                <a:lnTo>
                  <a:pt x="685800" y="484934"/>
                </a:lnTo>
                <a:lnTo>
                  <a:pt x="200866" y="969868"/>
                </a:lnTo>
                <a:cubicBezTo>
                  <a:pt x="76761" y="845763"/>
                  <a:pt x="0" y="674313"/>
                  <a:pt x="0" y="484934"/>
                </a:cubicBezTo>
                <a:cubicBezTo>
                  <a:pt x="0" y="295556"/>
                  <a:pt x="76761" y="124106"/>
                  <a:pt x="200866" y="0"/>
                </a:cubicBezTo>
                <a:lnTo>
                  <a:pt x="200867" y="0"/>
                </a:lnTo>
                <a:close/>
              </a:path>
            </a:pathLst>
          </a:custGeom>
          <a:solidFill>
            <a:srgbClr val="00FA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FA4A215-EECD-AE2F-6167-43CDC2E02A71}"/>
              </a:ext>
            </a:extLst>
          </p:cNvPr>
          <p:cNvSpPr>
            <a:spLocks noChangeAspect="1"/>
          </p:cNvSpPr>
          <p:nvPr/>
        </p:nvSpPr>
        <p:spPr>
          <a:xfrm>
            <a:off x="8597390" y="1595801"/>
            <a:ext cx="441702" cy="441702"/>
          </a:xfrm>
          <a:prstGeom prst="ellipse">
            <a:avLst/>
          </a:prstGeom>
          <a:solidFill>
            <a:srgbClr val="0432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59F82F6-A57B-10FC-3126-C70DE0BB4387}"/>
              </a:ext>
            </a:extLst>
          </p:cNvPr>
          <p:cNvCxnSpPr>
            <a:cxnSpLocks/>
          </p:cNvCxnSpPr>
          <p:nvPr/>
        </p:nvCxnSpPr>
        <p:spPr>
          <a:xfrm>
            <a:off x="8367853" y="1354856"/>
            <a:ext cx="900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56D9990-F0CD-7B43-CF70-8F653F81AC61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5712609-4BEA-D410-D78F-FC19882FC878}"/>
              </a:ext>
            </a:extLst>
          </p:cNvPr>
          <p:cNvSpPr txBox="1"/>
          <p:nvPr/>
        </p:nvSpPr>
        <p:spPr>
          <a:xfrm>
            <a:off x="8335575" y="21462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| E)   =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559439-FEFC-1431-D1A1-AED4ABF3D65E}"/>
              </a:ext>
            </a:extLst>
          </p:cNvPr>
          <p:cNvSpPr txBox="1"/>
          <p:nvPr/>
        </p:nvSpPr>
        <p:spPr>
          <a:xfrm>
            <a:off x="9533681" y="398040"/>
            <a:ext cx="100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P(E)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652600-1B8B-96BB-8CD4-F6150EEC257F}"/>
              </a:ext>
            </a:extLst>
          </p:cNvPr>
          <p:cNvCxnSpPr>
            <a:cxnSpLocks/>
          </p:cNvCxnSpPr>
          <p:nvPr/>
        </p:nvCxnSpPr>
        <p:spPr>
          <a:xfrm>
            <a:off x="9586214" y="399295"/>
            <a:ext cx="900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4648006-3073-8C27-341A-547A4F49A603}"/>
              </a:ext>
            </a:extLst>
          </p:cNvPr>
          <p:cNvSpPr txBox="1"/>
          <p:nvPr/>
        </p:nvSpPr>
        <p:spPr>
          <a:xfrm>
            <a:off x="9533681" y="20819"/>
            <a:ext cx="100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P(H ∧ E)</a:t>
            </a:r>
          </a:p>
        </p:txBody>
      </p:sp>
    </p:spTree>
    <p:extLst>
      <p:ext uri="{BB962C8B-B14F-4D97-AF65-F5344CB8AC3E}">
        <p14:creationId xmlns:p14="http://schemas.microsoft.com/office/powerpoint/2010/main" val="26783330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9DD2F-5FC3-3A75-E9C4-96368C5A7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6CDD709D-702C-ADCD-DBD6-3372498B222F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B5E9DE-6507-EBD0-6A13-914EEDE21F36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1A71405-5A04-EE0E-EDB3-C3FA5D3160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0E43735-2A10-CE3E-E391-DA1F837880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66D20B-B871-6D3D-DD30-3A46E8C587BB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25FE4CE-209C-8222-FD45-8F0A9DE3E100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0930869-6995-DA49-FD12-7463D351F6D2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7B883E0-A930-BC2E-A5DA-C77BF6BA08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CC3D337-E2EE-0273-142E-83B934D38D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E387871-AA92-0E51-BA74-A97D0C0CBAF9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A4260AF-B366-E131-F981-C050D2B24C90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09B1469-2563-AFD0-2E1B-498CE1C6EB95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4ACC54B5-13EE-589F-9948-AAECAA9C8F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83518B6-1C0F-3FB7-B6CA-D2650FA095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5E79C0F-7917-1A4A-4091-A3D0B4D088EE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594746A-F0C5-7823-7FBD-2BA95B274DD6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8EF8784-7EE8-A3B5-F4C0-BE1384EE15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75536B-C302-23D5-0C9B-150CF397129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5B065599-E741-1EAA-53E7-26AF7ACCD27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2680C93-25F1-2082-2730-32713E641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D85CB106-BCD5-6821-CFBD-ACBDEB12720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D589ED-F01B-ADC8-5481-B05FB25FAF18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FB2650-5FEB-5E09-49C4-7A0F65E1DFB2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E78B8A69-D462-C75F-7C9A-6A5D2DD367D1}"/>
              </a:ext>
            </a:extLst>
          </p:cNvPr>
          <p:cNvSpPr>
            <a:spLocks noChangeAspect="1"/>
          </p:cNvSpPr>
          <p:nvPr/>
        </p:nvSpPr>
        <p:spPr>
          <a:xfrm>
            <a:off x="8707814" y="861745"/>
            <a:ext cx="220851" cy="312325"/>
          </a:xfrm>
          <a:custGeom>
            <a:avLst/>
            <a:gdLst>
              <a:gd name="connsiteX0" fmla="*/ 200867 w 685800"/>
              <a:gd name="connsiteY0" fmla="*/ 0 h 969868"/>
              <a:gd name="connsiteX1" fmla="*/ 685800 w 685800"/>
              <a:gd name="connsiteY1" fmla="*/ 484934 h 969868"/>
              <a:gd name="connsiteX2" fmla="*/ 200866 w 685800"/>
              <a:gd name="connsiteY2" fmla="*/ 969868 h 969868"/>
              <a:gd name="connsiteX3" fmla="*/ 0 w 685800"/>
              <a:gd name="connsiteY3" fmla="*/ 484934 h 969868"/>
              <a:gd name="connsiteX4" fmla="*/ 200866 w 685800"/>
              <a:gd name="connsiteY4" fmla="*/ 0 h 969868"/>
              <a:gd name="connsiteX5" fmla="*/ 200867 w 685800"/>
              <a:gd name="connsiteY5" fmla="*/ 0 h 9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969868">
                <a:moveTo>
                  <a:pt x="200867" y="0"/>
                </a:moveTo>
                <a:lnTo>
                  <a:pt x="685800" y="484934"/>
                </a:lnTo>
                <a:lnTo>
                  <a:pt x="200866" y="969868"/>
                </a:lnTo>
                <a:cubicBezTo>
                  <a:pt x="76761" y="845763"/>
                  <a:pt x="0" y="674313"/>
                  <a:pt x="0" y="484934"/>
                </a:cubicBezTo>
                <a:cubicBezTo>
                  <a:pt x="0" y="295556"/>
                  <a:pt x="76761" y="124106"/>
                  <a:pt x="200866" y="0"/>
                </a:cubicBezTo>
                <a:lnTo>
                  <a:pt x="200867" y="0"/>
                </a:lnTo>
                <a:close/>
              </a:path>
            </a:pathLst>
          </a:custGeom>
          <a:solidFill>
            <a:srgbClr val="00FA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ABE27D1-34FA-418D-14FB-A931DD5C5F36}"/>
              </a:ext>
            </a:extLst>
          </p:cNvPr>
          <p:cNvSpPr>
            <a:spLocks noChangeAspect="1"/>
          </p:cNvSpPr>
          <p:nvPr/>
        </p:nvSpPr>
        <p:spPr>
          <a:xfrm>
            <a:off x="8597390" y="1595801"/>
            <a:ext cx="441702" cy="441702"/>
          </a:xfrm>
          <a:prstGeom prst="ellipse">
            <a:avLst/>
          </a:prstGeom>
          <a:solidFill>
            <a:srgbClr val="0432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BAC5A7-7B99-50AC-B28A-E897F5511830}"/>
              </a:ext>
            </a:extLst>
          </p:cNvPr>
          <p:cNvSpPr txBox="1"/>
          <p:nvPr/>
        </p:nvSpPr>
        <p:spPr>
          <a:xfrm>
            <a:off x="8335575" y="21462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| E)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17BD1B8-90B5-9D5E-A78E-F8F4EE200F8D}"/>
              </a:ext>
            </a:extLst>
          </p:cNvPr>
          <p:cNvCxnSpPr>
            <a:cxnSpLocks/>
          </p:cNvCxnSpPr>
          <p:nvPr/>
        </p:nvCxnSpPr>
        <p:spPr>
          <a:xfrm>
            <a:off x="8367853" y="1354856"/>
            <a:ext cx="900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C450290-031B-5D3F-CEA6-3B5927719BEE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</p:spTree>
    <p:extLst>
      <p:ext uri="{BB962C8B-B14F-4D97-AF65-F5344CB8AC3E}">
        <p14:creationId xmlns:p14="http://schemas.microsoft.com/office/powerpoint/2010/main" val="8626317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A453D-1E42-0638-09C7-5B4AFEBE9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97D5600-90EA-84D2-9865-2002066981F6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CBB3ADB-4D6E-DA43-F3AB-5E503D62D6B0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E638708-6B8D-8A2D-63B4-77D7DEFC8D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3C155D8-0679-B1C2-8309-B1AFB493346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943DC21-6F2E-2F63-FA2B-A294F06CE712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23DD10B-EA5F-A5B4-82DE-BF622E95A859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33D4F06-554C-6749-6F9D-B1333B5671F6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BFBF449-A5EC-6D93-3FAA-3956E1445E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584984E-6E30-D801-7D47-8726312B53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73577D6-F011-1A57-2D04-9163A7446644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0290BA6-208B-BC08-2400-9548A99416B6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7FB942-290C-59DC-E7CA-211F3480C361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566FCC65-9C98-1E27-FBFF-7BE310FE34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675B929-7A7E-F198-3456-74EDA35C16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1897152-31FA-D2D9-F6BA-123A04593ACD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567CBC0-6FA2-FA3D-444B-AE4E0380750C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9A22E02-B93A-3BEA-1701-D4554DD88F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7C6E0C3-0F29-3935-C6AE-48671A4588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1843799-AD15-2E78-3524-D198D5C984C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2CCEE71-7CD0-9B0B-4D97-A7554DDD5D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6EEDDE61-E577-EC7E-396A-31ABDF7BC1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C4DEA36-BBF0-6B31-FE38-C1648C9EA326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5793220-7861-26BE-D4B8-304A0B701E1D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CEF97555-818B-BECF-7D5D-9927E6B6E656}"/>
              </a:ext>
            </a:extLst>
          </p:cNvPr>
          <p:cNvSpPr>
            <a:spLocks noChangeAspect="1"/>
          </p:cNvSpPr>
          <p:nvPr/>
        </p:nvSpPr>
        <p:spPr>
          <a:xfrm>
            <a:off x="8707814" y="861745"/>
            <a:ext cx="220851" cy="312325"/>
          </a:xfrm>
          <a:custGeom>
            <a:avLst/>
            <a:gdLst>
              <a:gd name="connsiteX0" fmla="*/ 200867 w 685800"/>
              <a:gd name="connsiteY0" fmla="*/ 0 h 969868"/>
              <a:gd name="connsiteX1" fmla="*/ 685800 w 685800"/>
              <a:gd name="connsiteY1" fmla="*/ 484934 h 969868"/>
              <a:gd name="connsiteX2" fmla="*/ 200866 w 685800"/>
              <a:gd name="connsiteY2" fmla="*/ 969868 h 969868"/>
              <a:gd name="connsiteX3" fmla="*/ 0 w 685800"/>
              <a:gd name="connsiteY3" fmla="*/ 484934 h 969868"/>
              <a:gd name="connsiteX4" fmla="*/ 200866 w 685800"/>
              <a:gd name="connsiteY4" fmla="*/ 0 h 969868"/>
              <a:gd name="connsiteX5" fmla="*/ 200867 w 685800"/>
              <a:gd name="connsiteY5" fmla="*/ 0 h 9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969868">
                <a:moveTo>
                  <a:pt x="200867" y="0"/>
                </a:moveTo>
                <a:lnTo>
                  <a:pt x="685800" y="484934"/>
                </a:lnTo>
                <a:lnTo>
                  <a:pt x="200866" y="969868"/>
                </a:lnTo>
                <a:cubicBezTo>
                  <a:pt x="76761" y="845763"/>
                  <a:pt x="0" y="674313"/>
                  <a:pt x="0" y="484934"/>
                </a:cubicBezTo>
                <a:cubicBezTo>
                  <a:pt x="0" y="295556"/>
                  <a:pt x="76761" y="124106"/>
                  <a:pt x="200866" y="0"/>
                </a:cubicBezTo>
                <a:lnTo>
                  <a:pt x="200867" y="0"/>
                </a:lnTo>
                <a:close/>
              </a:path>
            </a:pathLst>
          </a:custGeom>
          <a:solidFill>
            <a:srgbClr val="00FA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2AFB46-201A-4718-08C8-9723DFD56CEC}"/>
              </a:ext>
            </a:extLst>
          </p:cNvPr>
          <p:cNvSpPr>
            <a:spLocks noChangeAspect="1"/>
          </p:cNvSpPr>
          <p:nvPr/>
        </p:nvSpPr>
        <p:spPr>
          <a:xfrm>
            <a:off x="8597390" y="1595801"/>
            <a:ext cx="441702" cy="441702"/>
          </a:xfrm>
          <a:prstGeom prst="ellipse">
            <a:avLst/>
          </a:prstGeom>
          <a:solidFill>
            <a:srgbClr val="0432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D70FCB-824D-00AC-C039-2B501B91ACE0}"/>
              </a:ext>
            </a:extLst>
          </p:cNvPr>
          <p:cNvSpPr txBox="1"/>
          <p:nvPr/>
        </p:nvSpPr>
        <p:spPr>
          <a:xfrm>
            <a:off x="8335575" y="21462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| E)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1F25BDB-710A-EE87-BB8B-3FA4532B546D}"/>
              </a:ext>
            </a:extLst>
          </p:cNvPr>
          <p:cNvCxnSpPr>
            <a:cxnSpLocks/>
          </p:cNvCxnSpPr>
          <p:nvPr/>
        </p:nvCxnSpPr>
        <p:spPr>
          <a:xfrm>
            <a:off x="8367853" y="1354856"/>
            <a:ext cx="900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AF8945-5103-28F6-3EE3-14794910A6D7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1D1179-3882-098F-D776-74C53C43605E}"/>
              </a:ext>
            </a:extLst>
          </p:cNvPr>
          <p:cNvSpPr txBox="1"/>
          <p:nvPr/>
        </p:nvSpPr>
        <p:spPr>
          <a:xfrm>
            <a:off x="9771183" y="21462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 | H)</a:t>
            </a:r>
          </a:p>
        </p:txBody>
      </p:sp>
    </p:spTree>
    <p:extLst>
      <p:ext uri="{BB962C8B-B14F-4D97-AF65-F5344CB8AC3E}">
        <p14:creationId xmlns:p14="http://schemas.microsoft.com/office/powerpoint/2010/main" val="15070997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F3BB0-C2A1-31D0-B483-9B9E29A89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EE5FB78-33BA-D94C-FDEE-B07FAE977ED5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6610D0-7979-5701-07BE-FAACC49ADA3D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633903D-59B7-5A2D-D571-F739735CB0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8B2A40F0-2ACB-66D6-6D9A-D5768FB8E4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5579111-9279-B70E-85B5-73EF734CDCE2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9C033F5-B522-5E49-339F-D4D8E9385DBD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C8ACC9-4807-E169-71B6-757D9FD40B48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C9B7F9A-21B4-F1CC-4320-6324E5B2EC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E6C9D38-3043-49CF-504C-7E430700D7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00041BB-E0C9-407E-5071-37B4FBA89983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01A1E74-974F-D742-665E-D602EAA35ADD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BACA6E-1CFC-E62D-CD23-6E7263C3B2B0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8E1954B6-469A-CC10-38ED-223FBADA3B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6826BE7-18A5-50BE-830D-67422C8C7E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BC4C0E9-C9C1-87CC-3E8F-70D3613A0DF8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9C867BC-83F2-3B0E-B5AC-6B09DBDD642F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28634E4-7B4E-7A8C-E565-17CB3FBD25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291270D-F415-D4B6-75CF-56767116B2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F57294A-77B2-9847-8A12-526D62E327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223F8B4-2B45-73BC-28DD-8C259686DC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251F7B03-6F54-E5A1-8D4A-78F4FCDCA4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E420DCB-F3BD-FF87-777E-4DEC1D8A7F25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7ACBCC5-CE5A-5DA1-785E-E0AD2AA8A0E3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93204AC6-5E7B-EF07-728D-DBA156581C98}"/>
              </a:ext>
            </a:extLst>
          </p:cNvPr>
          <p:cNvSpPr>
            <a:spLocks noChangeAspect="1"/>
          </p:cNvSpPr>
          <p:nvPr/>
        </p:nvSpPr>
        <p:spPr>
          <a:xfrm>
            <a:off x="8707814" y="861745"/>
            <a:ext cx="220851" cy="312325"/>
          </a:xfrm>
          <a:custGeom>
            <a:avLst/>
            <a:gdLst>
              <a:gd name="connsiteX0" fmla="*/ 200867 w 685800"/>
              <a:gd name="connsiteY0" fmla="*/ 0 h 969868"/>
              <a:gd name="connsiteX1" fmla="*/ 685800 w 685800"/>
              <a:gd name="connsiteY1" fmla="*/ 484934 h 969868"/>
              <a:gd name="connsiteX2" fmla="*/ 200866 w 685800"/>
              <a:gd name="connsiteY2" fmla="*/ 969868 h 969868"/>
              <a:gd name="connsiteX3" fmla="*/ 0 w 685800"/>
              <a:gd name="connsiteY3" fmla="*/ 484934 h 969868"/>
              <a:gd name="connsiteX4" fmla="*/ 200866 w 685800"/>
              <a:gd name="connsiteY4" fmla="*/ 0 h 969868"/>
              <a:gd name="connsiteX5" fmla="*/ 200867 w 685800"/>
              <a:gd name="connsiteY5" fmla="*/ 0 h 9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969868">
                <a:moveTo>
                  <a:pt x="200867" y="0"/>
                </a:moveTo>
                <a:lnTo>
                  <a:pt x="685800" y="484934"/>
                </a:lnTo>
                <a:lnTo>
                  <a:pt x="200866" y="969868"/>
                </a:lnTo>
                <a:cubicBezTo>
                  <a:pt x="76761" y="845763"/>
                  <a:pt x="0" y="674313"/>
                  <a:pt x="0" y="484934"/>
                </a:cubicBezTo>
                <a:cubicBezTo>
                  <a:pt x="0" y="295556"/>
                  <a:pt x="76761" y="124106"/>
                  <a:pt x="200866" y="0"/>
                </a:cubicBezTo>
                <a:lnTo>
                  <a:pt x="200867" y="0"/>
                </a:lnTo>
                <a:close/>
              </a:path>
            </a:pathLst>
          </a:custGeom>
          <a:solidFill>
            <a:srgbClr val="00FA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726F92B-3680-4E50-4B84-AADF05B5811B}"/>
              </a:ext>
            </a:extLst>
          </p:cNvPr>
          <p:cNvSpPr>
            <a:spLocks noChangeAspect="1"/>
          </p:cNvSpPr>
          <p:nvPr/>
        </p:nvSpPr>
        <p:spPr>
          <a:xfrm>
            <a:off x="8597390" y="1595801"/>
            <a:ext cx="441702" cy="441702"/>
          </a:xfrm>
          <a:prstGeom prst="ellipse">
            <a:avLst/>
          </a:prstGeom>
          <a:solidFill>
            <a:srgbClr val="0432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76D60-564C-E23D-4BD3-A2EC2E066A4B}"/>
              </a:ext>
            </a:extLst>
          </p:cNvPr>
          <p:cNvSpPr txBox="1"/>
          <p:nvPr/>
        </p:nvSpPr>
        <p:spPr>
          <a:xfrm>
            <a:off x="8335575" y="21462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| E)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2BC2832-2B77-B5B9-A8F4-2392DDBC835D}"/>
              </a:ext>
            </a:extLst>
          </p:cNvPr>
          <p:cNvCxnSpPr>
            <a:cxnSpLocks/>
          </p:cNvCxnSpPr>
          <p:nvPr/>
        </p:nvCxnSpPr>
        <p:spPr>
          <a:xfrm>
            <a:off x="8367853" y="1354856"/>
            <a:ext cx="900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FBBA9B5-FF12-5050-D969-964309E2EE72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C36A63-6CF8-EE92-A0E3-283D2F6A33AD}"/>
              </a:ext>
            </a:extLst>
          </p:cNvPr>
          <p:cNvSpPr txBox="1"/>
          <p:nvPr/>
        </p:nvSpPr>
        <p:spPr>
          <a:xfrm>
            <a:off x="9771183" y="21462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 | H)   =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0AD8CED-E2FD-6764-D3D7-59DB9BC3F6E5}"/>
              </a:ext>
            </a:extLst>
          </p:cNvPr>
          <p:cNvSpPr txBox="1"/>
          <p:nvPr/>
        </p:nvSpPr>
        <p:spPr>
          <a:xfrm>
            <a:off x="10969289" y="398040"/>
            <a:ext cx="100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P(H)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AFA2325-3AEF-2D44-F330-ED4635254DDE}"/>
              </a:ext>
            </a:extLst>
          </p:cNvPr>
          <p:cNvCxnSpPr>
            <a:cxnSpLocks/>
          </p:cNvCxnSpPr>
          <p:nvPr/>
        </p:nvCxnSpPr>
        <p:spPr>
          <a:xfrm>
            <a:off x="11021822" y="399295"/>
            <a:ext cx="900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B34421D-2E48-E95E-2FCA-357FA996A9A2}"/>
              </a:ext>
            </a:extLst>
          </p:cNvPr>
          <p:cNvSpPr txBox="1"/>
          <p:nvPr/>
        </p:nvSpPr>
        <p:spPr>
          <a:xfrm>
            <a:off x="10969289" y="20819"/>
            <a:ext cx="100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P(H ∧ E)</a:t>
            </a:r>
          </a:p>
        </p:txBody>
      </p:sp>
    </p:spTree>
    <p:extLst>
      <p:ext uri="{BB962C8B-B14F-4D97-AF65-F5344CB8AC3E}">
        <p14:creationId xmlns:p14="http://schemas.microsoft.com/office/powerpoint/2010/main" val="9166902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9E4EC-2668-2CF3-C117-068860831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2CC76808-E727-71EA-2D4D-BABE99D6A404}"/>
              </a:ext>
            </a:extLst>
          </p:cNvPr>
          <p:cNvGrpSpPr/>
          <p:nvPr/>
        </p:nvGrpSpPr>
        <p:grpSpPr>
          <a:xfrm>
            <a:off x="9791914" y="2528884"/>
            <a:ext cx="900775" cy="1365294"/>
            <a:chOff x="3749721" y="682331"/>
            <a:chExt cx="900775" cy="1365294"/>
          </a:xfrm>
        </p:grpSpPr>
        <p:sp>
          <p:nvSpPr>
            <p:cNvPr id="61" name="Diamond 60">
              <a:extLst>
                <a:ext uri="{FF2B5EF4-FFF2-40B4-BE49-F238E27FC236}">
                  <a16:creationId xmlns:a16="http://schemas.microsoft.com/office/drawing/2014/main" id="{78BC75B3-EEB9-4265-D86D-2373D11383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5B42B27C-D39E-4BA8-091D-CE41B32907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8279334-7A60-0D74-C066-2E09513FEBEF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95CF797-61E0-8D61-8FBD-C846584DE871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5ED08A-E8C1-8E76-DDC0-960E88C02255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551A133-2644-6AD9-34C6-4B91456856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7F5790F-D820-88F0-9B4B-7348A7E47E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A35C4D-37E4-37A3-A580-494F0083B2FA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B8109A7-93B8-856B-BF1F-0F754511159E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BBBA759-FE56-6E5B-5168-C5FE67622B94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693A814-C28D-31C3-8565-6CA67D172EE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33B601E-DEB2-099B-4641-8FDB070D18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FF0416-AFE5-5027-0474-DB624AD1AFCF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20B732B-89EF-5E48-1572-654FEEAC3B5B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94BC3E-7B0D-C8C2-0168-B6F41ACDCFB6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DCC83988-5C54-81CF-155F-5E8333F317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3D3BD6E-785F-482F-03F3-E2C2C22706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E0860A-A646-4D49-8070-12C540D1C5EB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3E68DED-CDB0-A989-1769-367ED0E7D60C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1D20CF5F-7382-FA33-8D47-93526294C6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729CBF-7A14-5958-4A09-5D8727DABE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48619D1B-3194-AF25-D791-E3CF48DA5F6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8180DE20-B02F-7DDF-1683-3602D7B725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437A694C-A5E9-4B25-1D2F-D1B79AEB79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794EF10-284B-D8C7-3F1E-FE76EF14699E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55E3786-5AEA-FA32-1766-7AAD18EA7F99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AEE40BEE-DA48-EE65-9695-6C70118FE396}"/>
              </a:ext>
            </a:extLst>
          </p:cNvPr>
          <p:cNvSpPr>
            <a:spLocks noChangeAspect="1"/>
          </p:cNvSpPr>
          <p:nvPr/>
        </p:nvSpPr>
        <p:spPr>
          <a:xfrm>
            <a:off x="8707814" y="861745"/>
            <a:ext cx="220851" cy="312325"/>
          </a:xfrm>
          <a:custGeom>
            <a:avLst/>
            <a:gdLst>
              <a:gd name="connsiteX0" fmla="*/ 200867 w 685800"/>
              <a:gd name="connsiteY0" fmla="*/ 0 h 969868"/>
              <a:gd name="connsiteX1" fmla="*/ 685800 w 685800"/>
              <a:gd name="connsiteY1" fmla="*/ 484934 h 969868"/>
              <a:gd name="connsiteX2" fmla="*/ 200866 w 685800"/>
              <a:gd name="connsiteY2" fmla="*/ 969868 h 969868"/>
              <a:gd name="connsiteX3" fmla="*/ 0 w 685800"/>
              <a:gd name="connsiteY3" fmla="*/ 484934 h 969868"/>
              <a:gd name="connsiteX4" fmla="*/ 200866 w 685800"/>
              <a:gd name="connsiteY4" fmla="*/ 0 h 969868"/>
              <a:gd name="connsiteX5" fmla="*/ 200867 w 685800"/>
              <a:gd name="connsiteY5" fmla="*/ 0 h 9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969868">
                <a:moveTo>
                  <a:pt x="200867" y="0"/>
                </a:moveTo>
                <a:lnTo>
                  <a:pt x="685800" y="484934"/>
                </a:lnTo>
                <a:lnTo>
                  <a:pt x="200866" y="969868"/>
                </a:lnTo>
                <a:cubicBezTo>
                  <a:pt x="76761" y="845763"/>
                  <a:pt x="0" y="674313"/>
                  <a:pt x="0" y="484934"/>
                </a:cubicBezTo>
                <a:cubicBezTo>
                  <a:pt x="0" y="295556"/>
                  <a:pt x="76761" y="124106"/>
                  <a:pt x="200866" y="0"/>
                </a:cubicBezTo>
                <a:lnTo>
                  <a:pt x="200867" y="0"/>
                </a:lnTo>
                <a:close/>
              </a:path>
            </a:pathLst>
          </a:custGeom>
          <a:solidFill>
            <a:srgbClr val="00FA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A16E6B7-EC59-B3D0-C0FB-E5402CD73112}"/>
              </a:ext>
            </a:extLst>
          </p:cNvPr>
          <p:cNvSpPr>
            <a:spLocks noChangeAspect="1"/>
          </p:cNvSpPr>
          <p:nvPr/>
        </p:nvSpPr>
        <p:spPr>
          <a:xfrm>
            <a:off x="8597390" y="1595801"/>
            <a:ext cx="441702" cy="441702"/>
          </a:xfrm>
          <a:prstGeom prst="ellipse">
            <a:avLst/>
          </a:prstGeom>
          <a:solidFill>
            <a:srgbClr val="0432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25497-1A74-B06D-60C8-EC2C4078B259}"/>
              </a:ext>
            </a:extLst>
          </p:cNvPr>
          <p:cNvSpPr txBox="1"/>
          <p:nvPr/>
        </p:nvSpPr>
        <p:spPr>
          <a:xfrm>
            <a:off x="8335575" y="21462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| E)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15FF17E-80A4-2D29-CE9D-D9A9E85AAD16}"/>
              </a:ext>
            </a:extLst>
          </p:cNvPr>
          <p:cNvCxnSpPr>
            <a:cxnSpLocks/>
          </p:cNvCxnSpPr>
          <p:nvPr/>
        </p:nvCxnSpPr>
        <p:spPr>
          <a:xfrm>
            <a:off x="8367853" y="1354856"/>
            <a:ext cx="900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F8BAFA7-1E45-5BB2-A912-8B2C1DEF3A70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022021-D8A0-76C9-40FD-A8349D592494}"/>
              </a:ext>
            </a:extLst>
          </p:cNvPr>
          <p:cNvSpPr txBox="1"/>
          <p:nvPr/>
        </p:nvSpPr>
        <p:spPr>
          <a:xfrm>
            <a:off x="9771183" y="21462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 | H)   =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35AF2E-6AB4-8D0F-A108-CBE840651CAE}"/>
              </a:ext>
            </a:extLst>
          </p:cNvPr>
          <p:cNvSpPr txBox="1"/>
          <p:nvPr/>
        </p:nvSpPr>
        <p:spPr>
          <a:xfrm>
            <a:off x="10969289" y="398040"/>
            <a:ext cx="100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P(H)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4378845-C266-7B0E-D43F-8FD5F03C1BF2}"/>
              </a:ext>
            </a:extLst>
          </p:cNvPr>
          <p:cNvCxnSpPr>
            <a:cxnSpLocks/>
          </p:cNvCxnSpPr>
          <p:nvPr/>
        </p:nvCxnSpPr>
        <p:spPr>
          <a:xfrm>
            <a:off x="11021822" y="399295"/>
            <a:ext cx="900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70D224D-FECE-21F6-DA16-8BCD1B070533}"/>
              </a:ext>
            </a:extLst>
          </p:cNvPr>
          <p:cNvSpPr txBox="1"/>
          <p:nvPr/>
        </p:nvSpPr>
        <p:spPr>
          <a:xfrm>
            <a:off x="10969289" y="20819"/>
            <a:ext cx="100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P(H ∧ E)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082E4EA-4D2B-BD20-140B-1EDEBEE92FCA}"/>
              </a:ext>
            </a:extLst>
          </p:cNvPr>
          <p:cNvGrpSpPr/>
          <p:nvPr/>
        </p:nvGrpSpPr>
        <p:grpSpPr>
          <a:xfrm>
            <a:off x="9791914" y="858947"/>
            <a:ext cx="900775" cy="1300605"/>
            <a:chOff x="9651156" y="858947"/>
            <a:chExt cx="900775" cy="1300605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40EDDD03-49E2-F315-124E-DF6A35A88EB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1118" y="85894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A19B8D93-A62C-1D92-51F9-A8D870084F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51156" y="147375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BF0A306-60D9-5A77-A407-A436DC3602FE}"/>
                </a:ext>
              </a:extLst>
            </p:cNvPr>
            <p:cNvCxnSpPr>
              <a:cxnSpLocks/>
            </p:cNvCxnSpPr>
            <p:nvPr/>
          </p:nvCxnSpPr>
          <p:spPr>
            <a:xfrm>
              <a:off x="9651156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4DB03BC-9375-724E-0B90-23B75EF61BD0}"/>
              </a:ext>
            </a:extLst>
          </p:cNvPr>
          <p:cNvCxnSpPr>
            <a:cxnSpLocks/>
          </p:cNvCxnSpPr>
          <p:nvPr/>
        </p:nvCxnSpPr>
        <p:spPr>
          <a:xfrm>
            <a:off x="9538337" y="2344218"/>
            <a:ext cx="14079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0709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619E9-F3BD-9C9F-5958-F3F36BFC6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Diamond 60">
            <a:extLst>
              <a:ext uri="{FF2B5EF4-FFF2-40B4-BE49-F238E27FC236}">
                <a16:creationId xmlns:a16="http://schemas.microsoft.com/office/drawing/2014/main" id="{81EE68F5-1F45-D5BA-8534-9801006A9383}"/>
              </a:ext>
            </a:extLst>
          </p:cNvPr>
          <p:cNvSpPr>
            <a:spLocks noChangeAspect="1"/>
          </p:cNvSpPr>
          <p:nvPr/>
        </p:nvSpPr>
        <p:spPr>
          <a:xfrm>
            <a:off x="10021450" y="2528884"/>
            <a:ext cx="441702" cy="441702"/>
          </a:xfrm>
          <a:prstGeom prst="diamond">
            <a:avLst/>
          </a:prstGeom>
          <a:solidFill>
            <a:srgbClr val="FF26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3E68D4F5-0462-32E1-A68E-AF8BEA6165C9}"/>
              </a:ext>
            </a:extLst>
          </p:cNvPr>
          <p:cNvSpPr>
            <a:spLocks noChangeAspect="1"/>
          </p:cNvSpPr>
          <p:nvPr/>
        </p:nvSpPr>
        <p:spPr>
          <a:xfrm>
            <a:off x="9791914" y="3208378"/>
            <a:ext cx="900775" cy="685800"/>
          </a:xfrm>
          <a:prstGeom prst="roundRect">
            <a:avLst>
              <a:gd name="adj" fmla="val 1566"/>
            </a:avLst>
          </a:pr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19C6A99-978D-E966-862A-38670BB46B0B}"/>
              </a:ext>
            </a:extLst>
          </p:cNvPr>
          <p:cNvCxnSpPr>
            <a:cxnSpLocks/>
          </p:cNvCxnSpPr>
          <p:nvPr/>
        </p:nvCxnSpPr>
        <p:spPr>
          <a:xfrm>
            <a:off x="9791914" y="3089482"/>
            <a:ext cx="900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97BD6A5-C0F0-BB92-37A0-E6AC8D448DAE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456F516-27C8-7771-99DA-3008146E93C2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04AD4BA1-2FF8-8534-7E89-061B2AF45D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8C37EA1C-951B-4AC7-1482-74331B9E93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31D0608-D3ED-5E47-DDF8-EFC0F5524DCC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90739D1-DB39-80AA-1D12-1E02EB3C589C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ECD83B0-0003-C758-78E7-4AA1585BE3D1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BC7B8F2-5698-01AC-5579-EC9E53A67B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9CCA74B-87A7-0E39-AA8B-019BEFE5F5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E0E3E41-CFB9-D58F-9E2D-500D17FFACED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5CE26F-A460-00E2-25B2-7FF29B145D57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DC323E7-5E79-9908-3F9F-32C74D88BDF2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A0A49303-F787-EFD1-ACD8-320A6AF88C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0CCD0CC-283F-E078-D351-5CFD3E1A4EC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3C0EE13-BBAE-DFD1-FF7D-124F1DB2532B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365B29-20E7-9294-081C-C13BEB0D981E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FDE75BD-CDBC-663A-93D6-AC92A6C1A8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49722D-3F95-16F4-FFBA-0FA53C801F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69A74D2-CBF6-2EE1-E171-3E99DF3CF5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F6419ED-8B0B-007B-817C-541C5018C7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445CDFCC-4EAE-8BE8-00A8-8793ADF5D2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E0D45C-55C3-5689-B84F-D88C4DE38763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9189CB2-D6C5-356C-50A4-D542A43BEEA3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44CE71FA-91B3-E11B-C30E-5DC31FF773F8}"/>
              </a:ext>
            </a:extLst>
          </p:cNvPr>
          <p:cNvSpPr>
            <a:spLocks noChangeAspect="1"/>
          </p:cNvSpPr>
          <p:nvPr/>
        </p:nvSpPr>
        <p:spPr>
          <a:xfrm>
            <a:off x="8707814" y="861745"/>
            <a:ext cx="220851" cy="312325"/>
          </a:xfrm>
          <a:custGeom>
            <a:avLst/>
            <a:gdLst>
              <a:gd name="connsiteX0" fmla="*/ 200867 w 685800"/>
              <a:gd name="connsiteY0" fmla="*/ 0 h 969868"/>
              <a:gd name="connsiteX1" fmla="*/ 685800 w 685800"/>
              <a:gd name="connsiteY1" fmla="*/ 484934 h 969868"/>
              <a:gd name="connsiteX2" fmla="*/ 200866 w 685800"/>
              <a:gd name="connsiteY2" fmla="*/ 969868 h 969868"/>
              <a:gd name="connsiteX3" fmla="*/ 0 w 685800"/>
              <a:gd name="connsiteY3" fmla="*/ 484934 h 969868"/>
              <a:gd name="connsiteX4" fmla="*/ 200866 w 685800"/>
              <a:gd name="connsiteY4" fmla="*/ 0 h 969868"/>
              <a:gd name="connsiteX5" fmla="*/ 200867 w 685800"/>
              <a:gd name="connsiteY5" fmla="*/ 0 h 9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969868">
                <a:moveTo>
                  <a:pt x="200867" y="0"/>
                </a:moveTo>
                <a:lnTo>
                  <a:pt x="685800" y="484934"/>
                </a:lnTo>
                <a:lnTo>
                  <a:pt x="200866" y="969868"/>
                </a:lnTo>
                <a:cubicBezTo>
                  <a:pt x="76761" y="845763"/>
                  <a:pt x="0" y="674313"/>
                  <a:pt x="0" y="484934"/>
                </a:cubicBezTo>
                <a:cubicBezTo>
                  <a:pt x="0" y="295556"/>
                  <a:pt x="76761" y="124106"/>
                  <a:pt x="200866" y="0"/>
                </a:cubicBezTo>
                <a:lnTo>
                  <a:pt x="200867" y="0"/>
                </a:lnTo>
                <a:close/>
              </a:path>
            </a:pathLst>
          </a:custGeom>
          <a:solidFill>
            <a:srgbClr val="00FA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768386D-EA45-897B-FE2E-B714DAFA1F8F}"/>
              </a:ext>
            </a:extLst>
          </p:cNvPr>
          <p:cNvSpPr>
            <a:spLocks noChangeAspect="1"/>
          </p:cNvSpPr>
          <p:nvPr/>
        </p:nvSpPr>
        <p:spPr>
          <a:xfrm>
            <a:off x="8597390" y="1595801"/>
            <a:ext cx="441702" cy="441702"/>
          </a:xfrm>
          <a:prstGeom prst="ellipse">
            <a:avLst/>
          </a:prstGeom>
          <a:solidFill>
            <a:srgbClr val="0432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61B1D-A941-FA1E-13F6-DD7E9C4BB4C9}"/>
              </a:ext>
            </a:extLst>
          </p:cNvPr>
          <p:cNvSpPr txBox="1"/>
          <p:nvPr/>
        </p:nvSpPr>
        <p:spPr>
          <a:xfrm>
            <a:off x="8335575" y="21462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| E)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A436FEC-5DCD-3F52-DC16-BFD08296CEA4}"/>
              </a:ext>
            </a:extLst>
          </p:cNvPr>
          <p:cNvCxnSpPr>
            <a:cxnSpLocks/>
          </p:cNvCxnSpPr>
          <p:nvPr/>
        </p:nvCxnSpPr>
        <p:spPr>
          <a:xfrm>
            <a:off x="8367853" y="1354856"/>
            <a:ext cx="900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2B4536C-EDEF-0A95-D978-CFEAA2F1C7F6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1BC4D6-5037-45A1-FA2F-2C069203BE21}"/>
              </a:ext>
            </a:extLst>
          </p:cNvPr>
          <p:cNvSpPr txBox="1"/>
          <p:nvPr/>
        </p:nvSpPr>
        <p:spPr>
          <a:xfrm>
            <a:off x="9771183" y="21462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 | H)   =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0838D4-DACF-D9A0-A302-55CAA56DABD7}"/>
              </a:ext>
            </a:extLst>
          </p:cNvPr>
          <p:cNvSpPr txBox="1"/>
          <p:nvPr/>
        </p:nvSpPr>
        <p:spPr>
          <a:xfrm>
            <a:off x="10969289" y="398040"/>
            <a:ext cx="100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P(H)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CD9373D-ADAD-3DB5-53B7-B84D784696A5}"/>
              </a:ext>
            </a:extLst>
          </p:cNvPr>
          <p:cNvCxnSpPr>
            <a:cxnSpLocks/>
          </p:cNvCxnSpPr>
          <p:nvPr/>
        </p:nvCxnSpPr>
        <p:spPr>
          <a:xfrm>
            <a:off x="11021822" y="399295"/>
            <a:ext cx="900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2D86157-834E-0751-4FB1-427C2CD9025B}"/>
              </a:ext>
            </a:extLst>
          </p:cNvPr>
          <p:cNvSpPr txBox="1"/>
          <p:nvPr/>
        </p:nvSpPr>
        <p:spPr>
          <a:xfrm>
            <a:off x="10969289" y="20819"/>
            <a:ext cx="100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P(H ∧ E)</a:t>
            </a: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245CF618-4BB6-B47E-FAEA-B458040E714B}"/>
              </a:ext>
            </a:extLst>
          </p:cNvPr>
          <p:cNvSpPr>
            <a:spLocks noChangeAspect="1"/>
          </p:cNvSpPr>
          <p:nvPr/>
        </p:nvSpPr>
        <p:spPr>
          <a:xfrm>
            <a:off x="10131876" y="858947"/>
            <a:ext cx="220851" cy="312325"/>
          </a:xfrm>
          <a:custGeom>
            <a:avLst/>
            <a:gdLst>
              <a:gd name="connsiteX0" fmla="*/ 200867 w 685800"/>
              <a:gd name="connsiteY0" fmla="*/ 0 h 969868"/>
              <a:gd name="connsiteX1" fmla="*/ 685800 w 685800"/>
              <a:gd name="connsiteY1" fmla="*/ 484934 h 969868"/>
              <a:gd name="connsiteX2" fmla="*/ 200866 w 685800"/>
              <a:gd name="connsiteY2" fmla="*/ 969868 h 969868"/>
              <a:gd name="connsiteX3" fmla="*/ 0 w 685800"/>
              <a:gd name="connsiteY3" fmla="*/ 484934 h 969868"/>
              <a:gd name="connsiteX4" fmla="*/ 200866 w 685800"/>
              <a:gd name="connsiteY4" fmla="*/ 0 h 969868"/>
              <a:gd name="connsiteX5" fmla="*/ 200867 w 685800"/>
              <a:gd name="connsiteY5" fmla="*/ 0 h 9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969868">
                <a:moveTo>
                  <a:pt x="200867" y="0"/>
                </a:moveTo>
                <a:lnTo>
                  <a:pt x="685800" y="484934"/>
                </a:lnTo>
                <a:lnTo>
                  <a:pt x="200866" y="969868"/>
                </a:lnTo>
                <a:cubicBezTo>
                  <a:pt x="76761" y="845763"/>
                  <a:pt x="0" y="674313"/>
                  <a:pt x="0" y="484934"/>
                </a:cubicBezTo>
                <a:cubicBezTo>
                  <a:pt x="0" y="295556"/>
                  <a:pt x="76761" y="124106"/>
                  <a:pt x="200866" y="0"/>
                </a:cubicBezTo>
                <a:lnTo>
                  <a:pt x="200867" y="0"/>
                </a:lnTo>
                <a:close/>
              </a:path>
            </a:pathLst>
          </a:custGeom>
          <a:solidFill>
            <a:srgbClr val="00FA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38A3036B-CB01-1C74-EE5D-3AAD8A45C54C}"/>
              </a:ext>
            </a:extLst>
          </p:cNvPr>
          <p:cNvSpPr>
            <a:spLocks noChangeAspect="1"/>
          </p:cNvSpPr>
          <p:nvPr/>
        </p:nvSpPr>
        <p:spPr>
          <a:xfrm>
            <a:off x="9791914" y="1473752"/>
            <a:ext cx="900775" cy="685800"/>
          </a:xfrm>
          <a:prstGeom prst="roundRect">
            <a:avLst>
              <a:gd name="adj" fmla="val 1566"/>
            </a:avLst>
          </a:pr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B1D2EDF-3405-1507-B741-3D9AAF7DCF4E}"/>
              </a:ext>
            </a:extLst>
          </p:cNvPr>
          <p:cNvCxnSpPr>
            <a:cxnSpLocks/>
          </p:cNvCxnSpPr>
          <p:nvPr/>
        </p:nvCxnSpPr>
        <p:spPr>
          <a:xfrm>
            <a:off x="9791914" y="1354856"/>
            <a:ext cx="900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637B27-684B-EBB8-8CFD-0F9859E0724B}"/>
              </a:ext>
            </a:extLst>
          </p:cNvPr>
          <p:cNvCxnSpPr>
            <a:cxnSpLocks/>
          </p:cNvCxnSpPr>
          <p:nvPr/>
        </p:nvCxnSpPr>
        <p:spPr>
          <a:xfrm>
            <a:off x="9538337" y="2344218"/>
            <a:ext cx="14079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Multiply 28">
            <a:extLst>
              <a:ext uri="{FF2B5EF4-FFF2-40B4-BE49-F238E27FC236}">
                <a16:creationId xmlns:a16="http://schemas.microsoft.com/office/drawing/2014/main" id="{DC9EC0F6-8FA4-AE1E-ED64-259E68DB4924}"/>
              </a:ext>
            </a:extLst>
          </p:cNvPr>
          <p:cNvSpPr/>
          <p:nvPr/>
        </p:nvSpPr>
        <p:spPr>
          <a:xfrm>
            <a:off x="9952370" y="1526721"/>
            <a:ext cx="579861" cy="57986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ultiply 29">
            <a:extLst>
              <a:ext uri="{FF2B5EF4-FFF2-40B4-BE49-F238E27FC236}">
                <a16:creationId xmlns:a16="http://schemas.microsoft.com/office/drawing/2014/main" id="{8A6B6A87-FA04-83B9-D412-10106909476A}"/>
              </a:ext>
            </a:extLst>
          </p:cNvPr>
          <p:cNvSpPr/>
          <p:nvPr/>
        </p:nvSpPr>
        <p:spPr>
          <a:xfrm>
            <a:off x="9952370" y="3261347"/>
            <a:ext cx="579861" cy="57986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9940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75017-903B-1F73-B2EB-A351F8433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Diamond 60">
            <a:extLst>
              <a:ext uri="{FF2B5EF4-FFF2-40B4-BE49-F238E27FC236}">
                <a16:creationId xmlns:a16="http://schemas.microsoft.com/office/drawing/2014/main" id="{7881FCDD-E23B-AA02-9D89-33588F55583D}"/>
              </a:ext>
            </a:extLst>
          </p:cNvPr>
          <p:cNvSpPr>
            <a:spLocks noChangeAspect="1"/>
          </p:cNvSpPr>
          <p:nvPr/>
        </p:nvSpPr>
        <p:spPr>
          <a:xfrm>
            <a:off x="10021450" y="2528884"/>
            <a:ext cx="441702" cy="441702"/>
          </a:xfrm>
          <a:prstGeom prst="diamond">
            <a:avLst/>
          </a:prstGeom>
          <a:solidFill>
            <a:srgbClr val="FF26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BED025-E7DD-7FAB-69DE-C8474DAEFE18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7FC05B-EA19-2614-8123-017AB8D32F10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811C9CB-272D-D397-DE8A-26ED0A18EF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47D48B8D-AD7E-8339-16E6-56C40E4CE7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8D652AF-D114-79D3-A1FA-111F11BA65C8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B1D6615-6363-EF60-D0B9-6B64201075AE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EA518B0-1926-3B02-D968-3FA2F86B189B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C626B35-9E1D-D649-FD5C-45F88A48E9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FC03C23-F8F2-E62F-83EF-32FD1D29B4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A045966-C74A-B54C-6A5C-16A1A8DD9449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A0FB2D3-7872-EDAE-03A8-B28839CA4A8C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45BB373-B1CF-1FBC-932A-EB6A35C214D3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BF8AD90B-E59F-2690-E456-C19B0DBA09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2B951F64-D9C8-5F66-1E3B-3E296CB79B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6836668-A7A9-F322-16F0-B676032203B8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DF8FB29-A1A5-B428-ACA0-822FB59777A9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7561725-5298-DA76-C806-F69B8A6DCAB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9AB18A-AF4F-B35D-0237-520F571DA8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6EB544CF-5AAE-E648-9CDD-503C27CD071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634A120-DA4E-2F1F-3B33-86573F9C52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37A1092A-901A-9820-ED36-9024848DFAD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282B55D-471A-C491-1048-C1E0A837EB71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88C729-7973-6B94-455B-5FC1B5002EC5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7E540FF8-8072-7161-1FDB-40CDB0711048}"/>
              </a:ext>
            </a:extLst>
          </p:cNvPr>
          <p:cNvSpPr>
            <a:spLocks noChangeAspect="1"/>
          </p:cNvSpPr>
          <p:nvPr/>
        </p:nvSpPr>
        <p:spPr>
          <a:xfrm>
            <a:off x="8707814" y="861745"/>
            <a:ext cx="220851" cy="312325"/>
          </a:xfrm>
          <a:custGeom>
            <a:avLst/>
            <a:gdLst>
              <a:gd name="connsiteX0" fmla="*/ 200867 w 685800"/>
              <a:gd name="connsiteY0" fmla="*/ 0 h 969868"/>
              <a:gd name="connsiteX1" fmla="*/ 685800 w 685800"/>
              <a:gd name="connsiteY1" fmla="*/ 484934 h 969868"/>
              <a:gd name="connsiteX2" fmla="*/ 200866 w 685800"/>
              <a:gd name="connsiteY2" fmla="*/ 969868 h 969868"/>
              <a:gd name="connsiteX3" fmla="*/ 0 w 685800"/>
              <a:gd name="connsiteY3" fmla="*/ 484934 h 969868"/>
              <a:gd name="connsiteX4" fmla="*/ 200866 w 685800"/>
              <a:gd name="connsiteY4" fmla="*/ 0 h 969868"/>
              <a:gd name="connsiteX5" fmla="*/ 200867 w 685800"/>
              <a:gd name="connsiteY5" fmla="*/ 0 h 9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969868">
                <a:moveTo>
                  <a:pt x="200867" y="0"/>
                </a:moveTo>
                <a:lnTo>
                  <a:pt x="685800" y="484934"/>
                </a:lnTo>
                <a:lnTo>
                  <a:pt x="200866" y="969868"/>
                </a:lnTo>
                <a:cubicBezTo>
                  <a:pt x="76761" y="845763"/>
                  <a:pt x="0" y="674313"/>
                  <a:pt x="0" y="484934"/>
                </a:cubicBezTo>
                <a:cubicBezTo>
                  <a:pt x="0" y="295556"/>
                  <a:pt x="76761" y="124106"/>
                  <a:pt x="200866" y="0"/>
                </a:cubicBezTo>
                <a:lnTo>
                  <a:pt x="200867" y="0"/>
                </a:lnTo>
                <a:close/>
              </a:path>
            </a:pathLst>
          </a:custGeom>
          <a:solidFill>
            <a:srgbClr val="00FA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0C84856-D0C3-95AC-DFBA-908BACF8C183}"/>
              </a:ext>
            </a:extLst>
          </p:cNvPr>
          <p:cNvSpPr>
            <a:spLocks noChangeAspect="1"/>
          </p:cNvSpPr>
          <p:nvPr/>
        </p:nvSpPr>
        <p:spPr>
          <a:xfrm>
            <a:off x="8597390" y="1595801"/>
            <a:ext cx="441702" cy="441702"/>
          </a:xfrm>
          <a:prstGeom prst="ellipse">
            <a:avLst/>
          </a:prstGeom>
          <a:solidFill>
            <a:srgbClr val="0432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1CCF83-D116-7E99-6E99-ABCC93C30E34}"/>
              </a:ext>
            </a:extLst>
          </p:cNvPr>
          <p:cNvSpPr txBox="1"/>
          <p:nvPr/>
        </p:nvSpPr>
        <p:spPr>
          <a:xfrm>
            <a:off x="8335575" y="21462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| E)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E6D326B-2E9A-622C-1F99-96D221A2E2B5}"/>
              </a:ext>
            </a:extLst>
          </p:cNvPr>
          <p:cNvCxnSpPr>
            <a:cxnSpLocks/>
          </p:cNvCxnSpPr>
          <p:nvPr/>
        </p:nvCxnSpPr>
        <p:spPr>
          <a:xfrm>
            <a:off x="8367853" y="1354856"/>
            <a:ext cx="900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DFC4AEC-5333-228F-D04E-B8ED06053731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282C007-CFCF-DCCA-5945-3C96B55E1DC3}"/>
              </a:ext>
            </a:extLst>
          </p:cNvPr>
          <p:cNvSpPr txBox="1"/>
          <p:nvPr/>
        </p:nvSpPr>
        <p:spPr>
          <a:xfrm>
            <a:off x="9771183" y="21462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 | H)   =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331B36-A69F-05FF-7E57-6B8DF160BF2C}"/>
              </a:ext>
            </a:extLst>
          </p:cNvPr>
          <p:cNvSpPr txBox="1"/>
          <p:nvPr/>
        </p:nvSpPr>
        <p:spPr>
          <a:xfrm>
            <a:off x="10969289" y="398040"/>
            <a:ext cx="100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P(H)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558825A-616F-DA8E-A7B1-4173264C704F}"/>
              </a:ext>
            </a:extLst>
          </p:cNvPr>
          <p:cNvCxnSpPr>
            <a:cxnSpLocks/>
          </p:cNvCxnSpPr>
          <p:nvPr/>
        </p:nvCxnSpPr>
        <p:spPr>
          <a:xfrm>
            <a:off x="11021822" y="399295"/>
            <a:ext cx="900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C5B4D3E-B56D-3130-5D0B-CC4A46D5728E}"/>
              </a:ext>
            </a:extLst>
          </p:cNvPr>
          <p:cNvSpPr txBox="1"/>
          <p:nvPr/>
        </p:nvSpPr>
        <p:spPr>
          <a:xfrm>
            <a:off x="10969289" y="20819"/>
            <a:ext cx="100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P(H ∧ E)</a:t>
            </a:r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0F9B987-5656-225C-7292-936D3B3C3AFF}"/>
              </a:ext>
            </a:extLst>
          </p:cNvPr>
          <p:cNvSpPr>
            <a:spLocks noChangeAspect="1"/>
          </p:cNvSpPr>
          <p:nvPr/>
        </p:nvSpPr>
        <p:spPr>
          <a:xfrm>
            <a:off x="10131876" y="858947"/>
            <a:ext cx="220851" cy="312325"/>
          </a:xfrm>
          <a:custGeom>
            <a:avLst/>
            <a:gdLst>
              <a:gd name="connsiteX0" fmla="*/ 200867 w 685800"/>
              <a:gd name="connsiteY0" fmla="*/ 0 h 969868"/>
              <a:gd name="connsiteX1" fmla="*/ 685800 w 685800"/>
              <a:gd name="connsiteY1" fmla="*/ 484934 h 969868"/>
              <a:gd name="connsiteX2" fmla="*/ 200866 w 685800"/>
              <a:gd name="connsiteY2" fmla="*/ 969868 h 969868"/>
              <a:gd name="connsiteX3" fmla="*/ 0 w 685800"/>
              <a:gd name="connsiteY3" fmla="*/ 484934 h 969868"/>
              <a:gd name="connsiteX4" fmla="*/ 200866 w 685800"/>
              <a:gd name="connsiteY4" fmla="*/ 0 h 969868"/>
              <a:gd name="connsiteX5" fmla="*/ 200867 w 685800"/>
              <a:gd name="connsiteY5" fmla="*/ 0 h 9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969868">
                <a:moveTo>
                  <a:pt x="200867" y="0"/>
                </a:moveTo>
                <a:lnTo>
                  <a:pt x="685800" y="484934"/>
                </a:lnTo>
                <a:lnTo>
                  <a:pt x="200866" y="969868"/>
                </a:lnTo>
                <a:cubicBezTo>
                  <a:pt x="76761" y="845763"/>
                  <a:pt x="0" y="674313"/>
                  <a:pt x="0" y="484934"/>
                </a:cubicBezTo>
                <a:cubicBezTo>
                  <a:pt x="0" y="295556"/>
                  <a:pt x="76761" y="124106"/>
                  <a:pt x="200866" y="0"/>
                </a:cubicBezTo>
                <a:lnTo>
                  <a:pt x="200867" y="0"/>
                </a:lnTo>
                <a:close/>
              </a:path>
            </a:pathLst>
          </a:custGeom>
          <a:solidFill>
            <a:srgbClr val="00FA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D626CCE-A347-2973-30D7-AE92EBC6B00C}"/>
              </a:ext>
            </a:extLst>
          </p:cNvPr>
          <p:cNvCxnSpPr>
            <a:cxnSpLocks/>
          </p:cNvCxnSpPr>
          <p:nvPr/>
        </p:nvCxnSpPr>
        <p:spPr>
          <a:xfrm>
            <a:off x="9538337" y="2344218"/>
            <a:ext cx="140793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19237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E4E3B-A91C-88D3-A730-EAFAB66FD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BE94B88-DDC9-51F3-2F36-AA36DBAD78E4}"/>
              </a:ext>
            </a:extLst>
          </p:cNvPr>
          <p:cNvSpPr txBox="1"/>
          <p:nvPr/>
        </p:nvSpPr>
        <p:spPr>
          <a:xfrm>
            <a:off x="6922737" y="214629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∧ E)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89EC34-BD9C-47E6-5875-24849EABB5DD}"/>
              </a:ext>
            </a:extLst>
          </p:cNvPr>
          <p:cNvGrpSpPr/>
          <p:nvPr/>
        </p:nvGrpSpPr>
        <p:grpSpPr>
          <a:xfrm>
            <a:off x="6943792" y="858947"/>
            <a:ext cx="900775" cy="1300605"/>
            <a:chOff x="6582834" y="746927"/>
            <a:chExt cx="900775" cy="1300605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5BB081E-5EB2-7919-1B2B-C3DD0E8072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22796" y="74692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EC2A29E-9485-2FD4-A17C-84233EE80C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834" y="1361732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503DAA-09FF-1D51-F000-757E45E0BC0C}"/>
                </a:ext>
              </a:extLst>
            </p:cNvPr>
            <p:cNvCxnSpPr>
              <a:cxnSpLocks/>
            </p:cNvCxnSpPr>
            <p:nvPr/>
          </p:nvCxnSpPr>
          <p:spPr>
            <a:xfrm>
              <a:off x="6582834" y="124283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1418045-10D5-AE63-563F-9EA7EA80464E}"/>
              </a:ext>
            </a:extLst>
          </p:cNvPr>
          <p:cNvSpPr txBox="1"/>
          <p:nvPr/>
        </p:nvSpPr>
        <p:spPr>
          <a:xfrm>
            <a:off x="5688814" y="21462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A75B1A-D6FA-6A01-0F69-553A0D2F20D4}"/>
              </a:ext>
            </a:extLst>
          </p:cNvPr>
          <p:cNvGrpSpPr/>
          <p:nvPr/>
        </p:nvGrpSpPr>
        <p:grpSpPr>
          <a:xfrm>
            <a:off x="5516707" y="794258"/>
            <a:ext cx="900775" cy="1365294"/>
            <a:chOff x="5155749" y="682331"/>
            <a:chExt cx="900775" cy="136529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AA0503F-3C2D-9150-6B68-7EF47B6A2C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457325A-119B-B15F-5ED2-B856D97DA5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CF86A72-53F7-4389-CAAC-33E3361DBC73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E68586F-79DF-51E9-FBD6-EFA788124A15}"/>
              </a:ext>
            </a:extLst>
          </p:cNvPr>
          <p:cNvSpPr txBox="1"/>
          <p:nvPr/>
        </p:nvSpPr>
        <p:spPr>
          <a:xfrm>
            <a:off x="4244189" y="214629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8130B90-9487-635F-284B-8FF201FC26D4}"/>
              </a:ext>
            </a:extLst>
          </p:cNvPr>
          <p:cNvGrpSpPr/>
          <p:nvPr/>
        </p:nvGrpSpPr>
        <p:grpSpPr>
          <a:xfrm>
            <a:off x="4088114" y="794258"/>
            <a:ext cx="900775" cy="1365294"/>
            <a:chOff x="3749721" y="682331"/>
            <a:chExt cx="900775" cy="1365294"/>
          </a:xfrm>
        </p:grpSpPr>
        <p:sp>
          <p:nvSpPr>
            <p:cNvPr id="4" name="Diamond 3">
              <a:extLst>
                <a:ext uri="{FF2B5EF4-FFF2-40B4-BE49-F238E27FC236}">
                  <a16:creationId xmlns:a16="http://schemas.microsoft.com/office/drawing/2014/main" id="{B331E3B8-CFE6-7321-40C3-7DF3E604F9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79257" y="68233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5C720AC-FE06-BA33-FD0B-0816FB2ADF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49721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C6D9D40-E147-EBDE-E18A-5D6F7B860FDE}"/>
                </a:ext>
              </a:extLst>
            </p:cNvPr>
            <p:cNvCxnSpPr>
              <a:cxnSpLocks/>
            </p:cNvCxnSpPr>
            <p:nvPr/>
          </p:nvCxnSpPr>
          <p:spPr>
            <a:xfrm>
              <a:off x="3749721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90AFC4D-7D0D-692C-12F7-40DC43474758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BE824516-50F4-B40E-13B4-B7D57E5FFF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AF022B1-CA67-1BC2-80EE-C8DC699D7A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EF9C0EC-49F7-FC9C-D4DD-018EC3CC2A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8763445C-023E-A816-2CCD-FD4F962BA1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08A24C9D-9E20-9A68-DA3B-0881E42E02D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F5CCB02-CB5C-973D-64F8-B05AEA74DB06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C6A9D02-8ABC-FF2C-AF74-474EBFFE5106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23" name="Freeform 22">
            <a:extLst>
              <a:ext uri="{FF2B5EF4-FFF2-40B4-BE49-F238E27FC236}">
                <a16:creationId xmlns:a16="http://schemas.microsoft.com/office/drawing/2014/main" id="{E8F459B1-1CAE-52E2-27DB-35F257575AFC}"/>
              </a:ext>
            </a:extLst>
          </p:cNvPr>
          <p:cNvSpPr>
            <a:spLocks noChangeAspect="1"/>
          </p:cNvSpPr>
          <p:nvPr/>
        </p:nvSpPr>
        <p:spPr>
          <a:xfrm>
            <a:off x="8707814" y="861745"/>
            <a:ext cx="220851" cy="312325"/>
          </a:xfrm>
          <a:custGeom>
            <a:avLst/>
            <a:gdLst>
              <a:gd name="connsiteX0" fmla="*/ 200867 w 685800"/>
              <a:gd name="connsiteY0" fmla="*/ 0 h 969868"/>
              <a:gd name="connsiteX1" fmla="*/ 685800 w 685800"/>
              <a:gd name="connsiteY1" fmla="*/ 484934 h 969868"/>
              <a:gd name="connsiteX2" fmla="*/ 200866 w 685800"/>
              <a:gd name="connsiteY2" fmla="*/ 969868 h 969868"/>
              <a:gd name="connsiteX3" fmla="*/ 0 w 685800"/>
              <a:gd name="connsiteY3" fmla="*/ 484934 h 969868"/>
              <a:gd name="connsiteX4" fmla="*/ 200866 w 685800"/>
              <a:gd name="connsiteY4" fmla="*/ 0 h 969868"/>
              <a:gd name="connsiteX5" fmla="*/ 200867 w 685800"/>
              <a:gd name="connsiteY5" fmla="*/ 0 h 9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969868">
                <a:moveTo>
                  <a:pt x="200867" y="0"/>
                </a:moveTo>
                <a:lnTo>
                  <a:pt x="685800" y="484934"/>
                </a:lnTo>
                <a:lnTo>
                  <a:pt x="200866" y="969868"/>
                </a:lnTo>
                <a:cubicBezTo>
                  <a:pt x="76761" y="845763"/>
                  <a:pt x="0" y="674313"/>
                  <a:pt x="0" y="484934"/>
                </a:cubicBezTo>
                <a:cubicBezTo>
                  <a:pt x="0" y="295556"/>
                  <a:pt x="76761" y="124106"/>
                  <a:pt x="200866" y="0"/>
                </a:cubicBezTo>
                <a:lnTo>
                  <a:pt x="200867" y="0"/>
                </a:lnTo>
                <a:close/>
              </a:path>
            </a:pathLst>
          </a:custGeom>
          <a:solidFill>
            <a:srgbClr val="00FA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B768339-CFAD-042E-5D15-3020EF855953}"/>
              </a:ext>
            </a:extLst>
          </p:cNvPr>
          <p:cNvSpPr>
            <a:spLocks noChangeAspect="1"/>
          </p:cNvSpPr>
          <p:nvPr/>
        </p:nvSpPr>
        <p:spPr>
          <a:xfrm>
            <a:off x="8597390" y="1595801"/>
            <a:ext cx="441702" cy="441702"/>
          </a:xfrm>
          <a:prstGeom prst="ellipse">
            <a:avLst/>
          </a:prstGeom>
          <a:solidFill>
            <a:srgbClr val="0432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B19E3-BFA0-6DD7-3AC6-C1F95CCD924D}"/>
              </a:ext>
            </a:extLst>
          </p:cNvPr>
          <p:cNvSpPr txBox="1"/>
          <p:nvPr/>
        </p:nvSpPr>
        <p:spPr>
          <a:xfrm>
            <a:off x="8335575" y="21462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P(H | E)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D8753B9-16C8-3814-ECD7-7107F88C3E1B}"/>
              </a:ext>
            </a:extLst>
          </p:cNvPr>
          <p:cNvCxnSpPr>
            <a:cxnSpLocks/>
          </p:cNvCxnSpPr>
          <p:nvPr/>
        </p:nvCxnSpPr>
        <p:spPr>
          <a:xfrm>
            <a:off x="8367853" y="1354856"/>
            <a:ext cx="900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2D14D2F-0417-BCDF-C718-2325877B8B21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5419E7-D96B-90B1-8887-3EC24B09F7C0}"/>
              </a:ext>
            </a:extLst>
          </p:cNvPr>
          <p:cNvSpPr txBox="1"/>
          <p:nvPr/>
        </p:nvSpPr>
        <p:spPr>
          <a:xfrm>
            <a:off x="9771183" y="214629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P(E | H)   =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4BF30A-7BCF-D197-2A03-53EC0C4E7B96}"/>
              </a:ext>
            </a:extLst>
          </p:cNvPr>
          <p:cNvSpPr txBox="1"/>
          <p:nvPr/>
        </p:nvSpPr>
        <p:spPr>
          <a:xfrm>
            <a:off x="10969289" y="398040"/>
            <a:ext cx="100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P(H)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82060EB-C82F-C612-4A19-BC89318F8D35}"/>
              </a:ext>
            </a:extLst>
          </p:cNvPr>
          <p:cNvCxnSpPr>
            <a:cxnSpLocks/>
          </p:cNvCxnSpPr>
          <p:nvPr/>
        </p:nvCxnSpPr>
        <p:spPr>
          <a:xfrm>
            <a:off x="11021822" y="399295"/>
            <a:ext cx="900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360C9A4-2DE0-A527-8952-383A95A09FB9}"/>
              </a:ext>
            </a:extLst>
          </p:cNvPr>
          <p:cNvSpPr txBox="1"/>
          <p:nvPr/>
        </p:nvSpPr>
        <p:spPr>
          <a:xfrm>
            <a:off x="10969289" y="20819"/>
            <a:ext cx="1005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P(H ∧ E)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8EA28F-AC06-F787-7C05-4E01184AF203}"/>
              </a:ext>
            </a:extLst>
          </p:cNvPr>
          <p:cNvGrpSpPr/>
          <p:nvPr/>
        </p:nvGrpSpPr>
        <p:grpSpPr>
          <a:xfrm>
            <a:off x="9800598" y="858947"/>
            <a:ext cx="900775" cy="1178556"/>
            <a:chOff x="9800598" y="858947"/>
            <a:chExt cx="900775" cy="1178556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FBD00A8-C0C0-5B40-6F43-3E60F43BF8AE}"/>
                </a:ext>
              </a:extLst>
            </p:cNvPr>
            <p:cNvCxnSpPr>
              <a:cxnSpLocks/>
            </p:cNvCxnSpPr>
            <p:nvPr/>
          </p:nvCxnSpPr>
          <p:spPr>
            <a:xfrm>
              <a:off x="9800598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8471D5B5-FB4D-4FE0-5E53-B0280CD75D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30135" y="159580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861315BE-3935-AEEF-BFF7-84C28F8DC4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31876" y="858947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86110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75605-99F9-AD06-5C28-9F4D90B8F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4BD32B-8A07-3F3E-C688-BF37935A67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230506C-C2C7-22DA-A3E2-5BA3F343767E}"/>
              </a:ext>
            </a:extLst>
          </p:cNvPr>
          <p:cNvSpPr/>
          <p:nvPr/>
        </p:nvSpPr>
        <p:spPr>
          <a:xfrm>
            <a:off x="3535261" y="1551849"/>
            <a:ext cx="2560741" cy="3414320"/>
          </a:xfrm>
          <a:custGeom>
            <a:avLst/>
            <a:gdLst>
              <a:gd name="connsiteX0" fmla="*/ 1707160 w 2560741"/>
              <a:gd name="connsiteY0" fmla="*/ 0 h 3414320"/>
              <a:gd name="connsiteX1" fmla="*/ 2520894 w 2560741"/>
              <a:gd name="connsiteY1" fmla="*/ 206045 h 3414320"/>
              <a:gd name="connsiteX2" fmla="*/ 2560739 w 2560741"/>
              <a:gd name="connsiteY2" fmla="*/ 230251 h 3414320"/>
              <a:gd name="connsiteX3" fmla="*/ 2459830 w 2560741"/>
              <a:gd name="connsiteY3" fmla="*/ 291555 h 3414320"/>
              <a:gd name="connsiteX4" fmla="*/ 1707159 w 2560741"/>
              <a:gd name="connsiteY4" fmla="*/ 1707159 h 3414320"/>
              <a:gd name="connsiteX5" fmla="*/ 2459830 w 2560741"/>
              <a:gd name="connsiteY5" fmla="*/ 3122763 h 3414320"/>
              <a:gd name="connsiteX6" fmla="*/ 2560741 w 2560741"/>
              <a:gd name="connsiteY6" fmla="*/ 3184068 h 3414320"/>
              <a:gd name="connsiteX7" fmla="*/ 2520894 w 2560741"/>
              <a:gd name="connsiteY7" fmla="*/ 3208275 h 3414320"/>
              <a:gd name="connsiteX8" fmla="*/ 1707160 w 2560741"/>
              <a:gd name="connsiteY8" fmla="*/ 3414320 h 3414320"/>
              <a:gd name="connsiteX9" fmla="*/ 0 w 2560741"/>
              <a:gd name="connsiteY9" fmla="*/ 1707160 h 3414320"/>
              <a:gd name="connsiteX10" fmla="*/ 1707160 w 2560741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1" h="3414320">
                <a:moveTo>
                  <a:pt x="1707160" y="0"/>
                </a:moveTo>
                <a:cubicBezTo>
                  <a:pt x="2001797" y="0"/>
                  <a:pt x="2279001" y="74641"/>
                  <a:pt x="2520894" y="206045"/>
                </a:cubicBezTo>
                <a:lnTo>
                  <a:pt x="2560739" y="230251"/>
                </a:lnTo>
                <a:lnTo>
                  <a:pt x="2459830" y="291555"/>
                </a:lnTo>
                <a:cubicBezTo>
                  <a:pt x="2005723" y="598344"/>
                  <a:pt x="1707159" y="1117885"/>
                  <a:pt x="1707159" y="1707159"/>
                </a:cubicBezTo>
                <a:cubicBezTo>
                  <a:pt x="1707159" y="2296433"/>
                  <a:pt x="2005723" y="2815974"/>
                  <a:pt x="2459830" y="3122763"/>
                </a:cubicBezTo>
                <a:lnTo>
                  <a:pt x="2560741" y="3184068"/>
                </a:lnTo>
                <a:lnTo>
                  <a:pt x="2520894" y="3208275"/>
                </a:lnTo>
                <a:cubicBezTo>
                  <a:pt x="2279001" y="3339679"/>
                  <a:pt x="2001797" y="3414320"/>
                  <a:pt x="1707160" y="3414320"/>
                </a:cubicBezTo>
                <a:cubicBezTo>
                  <a:pt x="764322" y="3414320"/>
                  <a:pt x="0" y="2649998"/>
                  <a:pt x="0" y="1707160"/>
                </a:cubicBezTo>
                <a:cubicBezTo>
                  <a:pt x="0" y="764322"/>
                  <a:pt x="764322" y="0"/>
                  <a:pt x="1707160" y="0"/>
                </a:cubicBezTo>
                <a:close/>
              </a:path>
            </a:pathLst>
          </a:custGeom>
          <a:solidFill>
            <a:schemeClr val="bg2">
              <a:alpha val="74793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693BCC24-0E1E-8ADF-2C8C-5D627C647934}"/>
              </a:ext>
            </a:extLst>
          </p:cNvPr>
          <p:cNvSpPr/>
          <p:nvPr/>
        </p:nvSpPr>
        <p:spPr>
          <a:xfrm>
            <a:off x="5242420" y="1782101"/>
            <a:ext cx="1707161" cy="2953817"/>
          </a:xfrm>
          <a:custGeom>
            <a:avLst/>
            <a:gdLst>
              <a:gd name="connsiteX0" fmla="*/ 853580 w 1707161"/>
              <a:gd name="connsiteY0" fmla="*/ 0 h 2953817"/>
              <a:gd name="connsiteX1" fmla="*/ 954490 w 1707161"/>
              <a:gd name="connsiteY1" fmla="*/ 61305 h 2953817"/>
              <a:gd name="connsiteX2" fmla="*/ 1707161 w 1707161"/>
              <a:gd name="connsiteY2" fmla="*/ 1476909 h 2953817"/>
              <a:gd name="connsiteX3" fmla="*/ 954490 w 1707161"/>
              <a:gd name="connsiteY3" fmla="*/ 2892513 h 2953817"/>
              <a:gd name="connsiteX4" fmla="*/ 853582 w 1707161"/>
              <a:gd name="connsiteY4" fmla="*/ 2953817 h 2953817"/>
              <a:gd name="connsiteX5" fmla="*/ 752671 w 1707161"/>
              <a:gd name="connsiteY5" fmla="*/ 2892512 h 2953817"/>
              <a:gd name="connsiteX6" fmla="*/ 0 w 1707161"/>
              <a:gd name="connsiteY6" fmla="*/ 1476908 h 2953817"/>
              <a:gd name="connsiteX7" fmla="*/ 752671 w 1707161"/>
              <a:gd name="connsiteY7" fmla="*/ 61304 h 2953817"/>
              <a:gd name="connsiteX8" fmla="*/ 853580 w 1707161"/>
              <a:gd name="connsiteY8" fmla="*/ 0 h 295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7161" h="2953817">
                <a:moveTo>
                  <a:pt x="853580" y="0"/>
                </a:moveTo>
                <a:lnTo>
                  <a:pt x="954490" y="61305"/>
                </a:lnTo>
                <a:cubicBezTo>
                  <a:pt x="1408598" y="368094"/>
                  <a:pt x="1707161" y="887635"/>
                  <a:pt x="1707161" y="1476909"/>
                </a:cubicBezTo>
                <a:cubicBezTo>
                  <a:pt x="1707161" y="2066183"/>
                  <a:pt x="1408598" y="2585724"/>
                  <a:pt x="954490" y="2892513"/>
                </a:cubicBezTo>
                <a:lnTo>
                  <a:pt x="853582" y="2953817"/>
                </a:lnTo>
                <a:lnTo>
                  <a:pt x="752671" y="2892512"/>
                </a:lnTo>
                <a:cubicBezTo>
                  <a:pt x="298564" y="2585723"/>
                  <a:pt x="0" y="2066182"/>
                  <a:pt x="0" y="1476908"/>
                </a:cubicBezTo>
                <a:cubicBezTo>
                  <a:pt x="0" y="887634"/>
                  <a:pt x="298564" y="368093"/>
                  <a:pt x="752671" y="61304"/>
                </a:cubicBezTo>
                <a:lnTo>
                  <a:pt x="853580" y="0"/>
                </a:lnTo>
                <a:close/>
              </a:path>
            </a:pathLst>
          </a:custGeom>
          <a:solidFill>
            <a:srgbClr val="5685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0447C3CA-E371-92AB-8039-83441212EAD5}"/>
              </a:ext>
            </a:extLst>
          </p:cNvPr>
          <p:cNvSpPr/>
          <p:nvPr/>
        </p:nvSpPr>
        <p:spPr>
          <a:xfrm>
            <a:off x="6096000" y="1551848"/>
            <a:ext cx="2560740" cy="3414320"/>
          </a:xfrm>
          <a:custGeom>
            <a:avLst/>
            <a:gdLst>
              <a:gd name="connsiteX0" fmla="*/ 853580 w 2560740"/>
              <a:gd name="connsiteY0" fmla="*/ 0 h 3414320"/>
              <a:gd name="connsiteX1" fmla="*/ 2560740 w 2560740"/>
              <a:gd name="connsiteY1" fmla="*/ 1707160 h 3414320"/>
              <a:gd name="connsiteX2" fmla="*/ 853580 w 2560740"/>
              <a:gd name="connsiteY2" fmla="*/ 3414320 h 3414320"/>
              <a:gd name="connsiteX3" fmla="*/ 39846 w 2560740"/>
              <a:gd name="connsiteY3" fmla="*/ 3208275 h 3414320"/>
              <a:gd name="connsiteX4" fmla="*/ 2 w 2560740"/>
              <a:gd name="connsiteY4" fmla="*/ 3184069 h 3414320"/>
              <a:gd name="connsiteX5" fmla="*/ 100910 w 2560740"/>
              <a:gd name="connsiteY5" fmla="*/ 3122765 h 3414320"/>
              <a:gd name="connsiteX6" fmla="*/ 853581 w 2560740"/>
              <a:gd name="connsiteY6" fmla="*/ 1707161 h 3414320"/>
              <a:gd name="connsiteX7" fmla="*/ 100910 w 2560740"/>
              <a:gd name="connsiteY7" fmla="*/ 291557 h 3414320"/>
              <a:gd name="connsiteX8" fmla="*/ 0 w 2560740"/>
              <a:gd name="connsiteY8" fmla="*/ 230252 h 3414320"/>
              <a:gd name="connsiteX9" fmla="*/ 39846 w 2560740"/>
              <a:gd name="connsiteY9" fmla="*/ 206045 h 3414320"/>
              <a:gd name="connsiteX10" fmla="*/ 853580 w 2560740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0" h="3414320">
                <a:moveTo>
                  <a:pt x="853580" y="0"/>
                </a:moveTo>
                <a:cubicBezTo>
                  <a:pt x="1796418" y="0"/>
                  <a:pt x="2560740" y="764322"/>
                  <a:pt x="2560740" y="1707160"/>
                </a:cubicBezTo>
                <a:cubicBezTo>
                  <a:pt x="2560740" y="2649998"/>
                  <a:pt x="1796418" y="3414320"/>
                  <a:pt x="853580" y="3414320"/>
                </a:cubicBezTo>
                <a:cubicBezTo>
                  <a:pt x="558943" y="3414320"/>
                  <a:pt x="281740" y="3339679"/>
                  <a:pt x="39846" y="3208275"/>
                </a:cubicBezTo>
                <a:lnTo>
                  <a:pt x="2" y="3184069"/>
                </a:lnTo>
                <a:lnTo>
                  <a:pt x="100910" y="3122765"/>
                </a:lnTo>
                <a:cubicBezTo>
                  <a:pt x="555018" y="2815976"/>
                  <a:pt x="853581" y="2296435"/>
                  <a:pt x="853581" y="1707161"/>
                </a:cubicBezTo>
                <a:cubicBezTo>
                  <a:pt x="853581" y="1117887"/>
                  <a:pt x="555018" y="598346"/>
                  <a:pt x="100910" y="291557"/>
                </a:cubicBezTo>
                <a:lnTo>
                  <a:pt x="0" y="230252"/>
                </a:lnTo>
                <a:lnTo>
                  <a:pt x="39846" y="206045"/>
                </a:lnTo>
                <a:cubicBezTo>
                  <a:pt x="281740" y="74641"/>
                  <a:pt x="558943" y="0"/>
                  <a:pt x="853580" y="0"/>
                </a:cubicBezTo>
                <a:close/>
              </a:path>
            </a:pathLst>
          </a:custGeom>
          <a:solidFill>
            <a:srgbClr val="6D8FCD">
              <a:alpha val="7479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56703-1539-836F-1B18-88380155B0C7}"/>
              </a:ext>
            </a:extLst>
          </p:cNvPr>
          <p:cNvSpPr txBox="1"/>
          <p:nvPr/>
        </p:nvSpPr>
        <p:spPr>
          <a:xfrm>
            <a:off x="4876712" y="2966620"/>
            <a:ext cx="24385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</a:t>
            </a:r>
            <a:br>
              <a:rPr lang="en-US" sz="1600" dirty="0"/>
            </a:br>
            <a:r>
              <a:rPr lang="en-US" sz="1600" dirty="0"/>
              <a:t>P(A) = 0.3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A421DD-A7DA-EC92-393D-D7101EC38794}"/>
              </a:ext>
            </a:extLst>
          </p:cNvPr>
          <p:cNvSpPr txBox="1"/>
          <p:nvPr/>
        </p:nvSpPr>
        <p:spPr>
          <a:xfrm>
            <a:off x="6065765" y="936294"/>
            <a:ext cx="17676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S</a:t>
            </a:r>
            <a:br>
              <a:rPr lang="en-US" sz="1600" dirty="0"/>
            </a:br>
            <a:r>
              <a:rPr lang="en-US" sz="1600" dirty="0"/>
              <a:t>P(S) = 1</a:t>
            </a:r>
          </a:p>
        </p:txBody>
      </p:sp>
    </p:spTree>
    <p:extLst>
      <p:ext uri="{BB962C8B-B14F-4D97-AF65-F5344CB8AC3E}">
        <p14:creationId xmlns:p14="http://schemas.microsoft.com/office/powerpoint/2010/main" val="12120293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09623-8F4C-D4FE-9CB2-EDFF008B0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599761BE-BC30-5E7E-C58C-9FB7BE73D54E}"/>
              </a:ext>
            </a:extLst>
          </p:cNvPr>
          <p:cNvGrpSpPr/>
          <p:nvPr/>
        </p:nvGrpSpPr>
        <p:grpSpPr>
          <a:xfrm>
            <a:off x="6922737" y="214629"/>
            <a:ext cx="942887" cy="1944923"/>
            <a:chOff x="6922737" y="214629"/>
            <a:chExt cx="942887" cy="194492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58D87B-C767-BCC4-254C-8C1576C547D9}"/>
                </a:ext>
              </a:extLst>
            </p:cNvPr>
            <p:cNvSpPr txBox="1"/>
            <p:nvPr/>
          </p:nvSpPr>
          <p:spPr>
            <a:xfrm>
              <a:off x="6922737" y="214629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∧ E)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22DE9E5-C278-62A8-C518-D4852EC7E26F}"/>
                </a:ext>
              </a:extLst>
            </p:cNvPr>
            <p:cNvGrpSpPr/>
            <p:nvPr/>
          </p:nvGrpSpPr>
          <p:grpSpPr>
            <a:xfrm>
              <a:off x="6943792" y="858947"/>
              <a:ext cx="900775" cy="1300605"/>
              <a:chOff x="6582834" y="746927"/>
              <a:chExt cx="900775" cy="1300605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A6CE436-C5D0-1ABE-B12E-7CFFCD2C9D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2796" y="74692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A9984DE5-3E4E-F1CE-9D70-F2A932A5BD8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82834" y="1361732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EB64049-ED4A-3E8F-49B8-CB0C0EADD5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2834" y="124283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C91610-68C5-EAAE-D565-5CE0E4823606}"/>
              </a:ext>
            </a:extLst>
          </p:cNvPr>
          <p:cNvGrpSpPr/>
          <p:nvPr/>
        </p:nvGrpSpPr>
        <p:grpSpPr>
          <a:xfrm>
            <a:off x="5516707" y="214629"/>
            <a:ext cx="900775" cy="1944923"/>
            <a:chOff x="5516707" y="214629"/>
            <a:chExt cx="900775" cy="194492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44BA23D-A6F0-013D-4696-9B864207F7F0}"/>
                </a:ext>
              </a:extLst>
            </p:cNvPr>
            <p:cNvSpPr txBox="1"/>
            <p:nvPr/>
          </p:nvSpPr>
          <p:spPr>
            <a:xfrm>
              <a:off x="5688814" y="21462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P(E)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B446AD4-BF41-0EF3-459B-78D7D670AEA8}"/>
                </a:ext>
              </a:extLst>
            </p:cNvPr>
            <p:cNvGrpSpPr/>
            <p:nvPr/>
          </p:nvGrpSpPr>
          <p:grpSpPr>
            <a:xfrm>
              <a:off x="5516707" y="794258"/>
              <a:ext cx="900775" cy="1365294"/>
              <a:chOff x="5155749" y="682331"/>
              <a:chExt cx="900775" cy="136529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C36A84E-4B02-DFCB-AEAD-DE2B3983D6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85285" y="682331"/>
                <a:ext cx="441702" cy="441702"/>
              </a:xfrm>
              <a:prstGeom prst="ellipse">
                <a:avLst/>
              </a:pr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94C187E8-9F87-AA17-6EC6-3B50286BE6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55749" y="1361825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F6F87FA-4C03-396A-18D2-0C23E411AB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5749" y="1242929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F40A9FB-DDDB-A2B3-F58C-1C5E205B61A7}"/>
              </a:ext>
            </a:extLst>
          </p:cNvPr>
          <p:cNvGrpSpPr/>
          <p:nvPr/>
        </p:nvGrpSpPr>
        <p:grpSpPr>
          <a:xfrm>
            <a:off x="4088114" y="214629"/>
            <a:ext cx="900775" cy="1944923"/>
            <a:chOff x="4088114" y="214629"/>
            <a:chExt cx="900775" cy="19449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054DA65-D901-2ED1-CF85-0F825ADF7F04}"/>
                </a:ext>
              </a:extLst>
            </p:cNvPr>
            <p:cNvSpPr txBox="1"/>
            <p:nvPr/>
          </p:nvSpPr>
          <p:spPr>
            <a:xfrm>
              <a:off x="4244189" y="214629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P(H)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98DD93F-61CE-CFAB-9CF3-5F5343F0E523}"/>
                </a:ext>
              </a:extLst>
            </p:cNvPr>
            <p:cNvGrpSpPr/>
            <p:nvPr/>
          </p:nvGrpSpPr>
          <p:grpSpPr>
            <a:xfrm>
              <a:off x="4088114" y="794258"/>
              <a:ext cx="900775" cy="1365294"/>
              <a:chOff x="3749721" y="682331"/>
              <a:chExt cx="900775" cy="1365294"/>
            </a:xfrm>
          </p:grpSpPr>
          <p:sp>
            <p:nvSpPr>
              <p:cNvPr id="4" name="Diamond 3">
                <a:extLst>
                  <a:ext uri="{FF2B5EF4-FFF2-40B4-BE49-F238E27FC236}">
                    <a16:creationId xmlns:a16="http://schemas.microsoft.com/office/drawing/2014/main" id="{5B5E8802-D16D-C94E-84E1-15C2624D28A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9257" y="68233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0C720960-4EC8-1BCA-96B9-6FEF4B031BA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9721" y="1361825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E750B9D-C505-3FF6-52D2-A26AA93C09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9721" y="1242929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2A8D8B-B792-0C68-F66C-626CC26EDC41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331CE36-CD45-3542-6BAA-8C14CDAFB9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22CB7D9-8F30-1E7E-887E-BAD49F0520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C46E85B-E2C3-2650-7BD4-04F0906183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8B80CD71-956B-E460-23D8-7F84BF8512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2D90336B-B758-0D46-7B96-6D7FFDCACFD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0075595-DC70-F244-B451-689E39A74D63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DEE0319-192A-0599-A4FE-EA4175D529E3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5AC91A9-3B7E-3ED7-6E4B-5D30768B462F}"/>
              </a:ext>
            </a:extLst>
          </p:cNvPr>
          <p:cNvGrpSpPr/>
          <p:nvPr/>
        </p:nvGrpSpPr>
        <p:grpSpPr>
          <a:xfrm>
            <a:off x="8335575" y="214629"/>
            <a:ext cx="933053" cy="1822874"/>
            <a:chOff x="8335575" y="214629"/>
            <a:chExt cx="933053" cy="1822874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D108E98D-DC09-AB0D-84B8-902A2E1771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08E1C4D-895B-F72F-CF26-3D846D1300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657D957-FAB6-B25D-84FA-0B4C69003201}"/>
                </a:ext>
              </a:extLst>
            </p:cNvPr>
            <p:cNvSpPr txBox="1"/>
            <p:nvPr/>
          </p:nvSpPr>
          <p:spPr>
            <a:xfrm>
              <a:off x="8335575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| E)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3E7F1FE0-F1AD-9132-A67C-B515B6F3BBFC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83407B0-2F19-616D-A415-A3ACEEB390C7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6BB919-E221-E064-E609-86AECBE483C2}"/>
              </a:ext>
            </a:extLst>
          </p:cNvPr>
          <p:cNvGrpSpPr/>
          <p:nvPr/>
        </p:nvGrpSpPr>
        <p:grpSpPr>
          <a:xfrm>
            <a:off x="9771183" y="214629"/>
            <a:ext cx="930190" cy="1822874"/>
            <a:chOff x="9771183" y="214629"/>
            <a:chExt cx="930190" cy="182287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17D9FCE-D9C4-A762-8C08-E0ABCFB10F90}"/>
                </a:ext>
              </a:extLst>
            </p:cNvPr>
            <p:cNvGrpSpPr/>
            <p:nvPr/>
          </p:nvGrpSpPr>
          <p:grpSpPr>
            <a:xfrm>
              <a:off x="9800598" y="858947"/>
              <a:ext cx="900775" cy="1178556"/>
              <a:chOff x="9800598" y="858947"/>
              <a:chExt cx="900775" cy="1178556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D44C883-C61E-B416-C47A-AAB422AEAD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598" y="135485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Diamond 41">
                <a:extLst>
                  <a:ext uri="{FF2B5EF4-FFF2-40B4-BE49-F238E27FC236}">
                    <a16:creationId xmlns:a16="http://schemas.microsoft.com/office/drawing/2014/main" id="{448DF57B-0A33-0D0A-7FBB-2198A277EDF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0135" y="159580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72A09766-1DB6-72CE-9506-C88514A7F0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1876" y="85894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7F6C7FD-BB1A-5650-4E51-DE612861F192}"/>
                </a:ext>
              </a:extLst>
            </p:cNvPr>
            <p:cNvSpPr txBox="1"/>
            <p:nvPr/>
          </p:nvSpPr>
          <p:spPr>
            <a:xfrm>
              <a:off x="9771183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 | H)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26284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3050E-098D-8C63-E348-84C6FAA8D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8BBB7EA-0E9A-0A23-E9A1-3B7F3A688877}"/>
              </a:ext>
            </a:extLst>
          </p:cNvPr>
          <p:cNvGrpSpPr/>
          <p:nvPr/>
        </p:nvGrpSpPr>
        <p:grpSpPr>
          <a:xfrm>
            <a:off x="6922737" y="214629"/>
            <a:ext cx="942887" cy="1944923"/>
            <a:chOff x="6922737" y="214629"/>
            <a:chExt cx="942887" cy="194492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935315-085F-AE80-943C-32569B821E7B}"/>
                </a:ext>
              </a:extLst>
            </p:cNvPr>
            <p:cNvSpPr txBox="1"/>
            <p:nvPr/>
          </p:nvSpPr>
          <p:spPr>
            <a:xfrm>
              <a:off x="6922737" y="214629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∧ E)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0A75A06-E300-BF75-8814-A73576474A32}"/>
                </a:ext>
              </a:extLst>
            </p:cNvPr>
            <p:cNvGrpSpPr/>
            <p:nvPr/>
          </p:nvGrpSpPr>
          <p:grpSpPr>
            <a:xfrm>
              <a:off x="6943792" y="858947"/>
              <a:ext cx="900775" cy="1300605"/>
              <a:chOff x="6582834" y="746927"/>
              <a:chExt cx="900775" cy="1300605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B78930AF-F440-29F7-B644-B6FBF06FA9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2796" y="74692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C9738FD8-5428-5B63-5E69-8727EEDC16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82834" y="1361732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8268462-E69D-F07E-CB2A-3AA425219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2834" y="124283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2ADF36-9347-0DD5-C620-149B86C02E15}"/>
              </a:ext>
            </a:extLst>
          </p:cNvPr>
          <p:cNvGrpSpPr/>
          <p:nvPr/>
        </p:nvGrpSpPr>
        <p:grpSpPr>
          <a:xfrm>
            <a:off x="5516707" y="214629"/>
            <a:ext cx="900775" cy="1944923"/>
            <a:chOff x="5516707" y="214629"/>
            <a:chExt cx="900775" cy="194492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B3E718-215E-759A-83F3-B71BFCC1C9CC}"/>
                </a:ext>
              </a:extLst>
            </p:cNvPr>
            <p:cNvSpPr txBox="1"/>
            <p:nvPr/>
          </p:nvSpPr>
          <p:spPr>
            <a:xfrm>
              <a:off x="5688814" y="21462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P(E)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D9F52D0-86AD-53F0-2E71-BB4B8012E7F6}"/>
                </a:ext>
              </a:extLst>
            </p:cNvPr>
            <p:cNvGrpSpPr/>
            <p:nvPr/>
          </p:nvGrpSpPr>
          <p:grpSpPr>
            <a:xfrm>
              <a:off x="5516707" y="794258"/>
              <a:ext cx="900775" cy="1365294"/>
              <a:chOff x="5155749" y="682331"/>
              <a:chExt cx="900775" cy="136529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9CB0866-F7CE-9418-59AF-C318E9B0BC0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85285" y="682331"/>
                <a:ext cx="441702" cy="441702"/>
              </a:xfrm>
              <a:prstGeom prst="ellipse">
                <a:avLst/>
              </a:pr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1BA9ACBE-068D-762F-3785-36052A3FD7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55749" y="1361825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D8ED808-FA65-ADBB-C80A-9AD6E25E38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5749" y="1242929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9135088-2B9F-7FD0-9C32-CB2EB4BEC483}"/>
              </a:ext>
            </a:extLst>
          </p:cNvPr>
          <p:cNvGrpSpPr/>
          <p:nvPr/>
        </p:nvGrpSpPr>
        <p:grpSpPr>
          <a:xfrm>
            <a:off x="4088114" y="214629"/>
            <a:ext cx="900775" cy="1944923"/>
            <a:chOff x="4088114" y="214629"/>
            <a:chExt cx="900775" cy="19449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3086F24-D18D-9539-CE07-59875FFA6A47}"/>
                </a:ext>
              </a:extLst>
            </p:cNvPr>
            <p:cNvSpPr txBox="1"/>
            <p:nvPr/>
          </p:nvSpPr>
          <p:spPr>
            <a:xfrm>
              <a:off x="4244189" y="214629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P(H)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0D71436-B673-DAD1-CAA2-3B17953FF4FF}"/>
                </a:ext>
              </a:extLst>
            </p:cNvPr>
            <p:cNvGrpSpPr/>
            <p:nvPr/>
          </p:nvGrpSpPr>
          <p:grpSpPr>
            <a:xfrm>
              <a:off x="4088114" y="794258"/>
              <a:ext cx="900775" cy="1365294"/>
              <a:chOff x="3749721" y="682331"/>
              <a:chExt cx="900775" cy="1365294"/>
            </a:xfrm>
          </p:grpSpPr>
          <p:sp>
            <p:nvSpPr>
              <p:cNvPr id="4" name="Diamond 3">
                <a:extLst>
                  <a:ext uri="{FF2B5EF4-FFF2-40B4-BE49-F238E27FC236}">
                    <a16:creationId xmlns:a16="http://schemas.microsoft.com/office/drawing/2014/main" id="{2D627B72-F3DD-05A2-BE1F-683F828231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9257" y="68233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0EDC76A5-D6B2-F664-773A-AF7E376458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9721" y="1361825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26C337A-FF71-A456-5A89-1F9BF45BB1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9721" y="1242929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28D2A08-1E60-3D59-4E33-48EFC3A323CB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F620267-8A6C-C904-8A7E-15EAAAFF3B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1450407-6F3E-EC7D-AF43-E067D29926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5B8D3C3B-6D78-651F-4321-74CC322AF3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2FE4BF3E-7F83-4DF9-443B-5FAD68FDF1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DF124E7A-FB32-1495-BBD2-C086FA2299E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55C517-1D88-E2A0-790C-953EBF203C56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A632DD4-F585-285E-AFCF-06B1D33B91F3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9BC492-951C-3F4E-3279-8FB3FE3C1550}"/>
              </a:ext>
            </a:extLst>
          </p:cNvPr>
          <p:cNvGrpSpPr/>
          <p:nvPr/>
        </p:nvGrpSpPr>
        <p:grpSpPr>
          <a:xfrm>
            <a:off x="8335575" y="214629"/>
            <a:ext cx="933053" cy="1822874"/>
            <a:chOff x="8335575" y="214629"/>
            <a:chExt cx="933053" cy="1822874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879720C-ECD5-2462-E218-C11AA6BC7E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F9B211F-08E9-EF7D-29CA-E4CF4D6399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5DFDB8E-694D-33F8-DEDF-5F526AD31BED}"/>
                </a:ext>
              </a:extLst>
            </p:cNvPr>
            <p:cNvSpPr txBox="1"/>
            <p:nvPr/>
          </p:nvSpPr>
          <p:spPr>
            <a:xfrm>
              <a:off x="8335575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| E)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AC1ED62-A89A-B0CC-487A-0C41CD4DEF36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FDEE3E1-3715-8F27-3A2F-576D7B1E7D0A}"/>
              </a:ext>
            </a:extLst>
          </p:cNvPr>
          <p:cNvSpPr txBox="1"/>
          <p:nvPr/>
        </p:nvSpPr>
        <p:spPr>
          <a:xfrm>
            <a:off x="2815837" y="4336271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/>
              <a:t>      P(H | E)      =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611920D-6E38-7C47-04CC-068EEE98CE03}"/>
              </a:ext>
            </a:extLst>
          </p:cNvPr>
          <p:cNvGrpSpPr/>
          <p:nvPr/>
        </p:nvGrpSpPr>
        <p:grpSpPr>
          <a:xfrm>
            <a:off x="4843576" y="4157625"/>
            <a:ext cx="1585690" cy="746171"/>
            <a:chOff x="4788039" y="4157625"/>
            <a:chExt cx="1585690" cy="74617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48514D9-C227-B2AA-2F5A-7EB6C9B97CD2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98" y="4524863"/>
              <a:ext cx="15331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1619F1C-8600-2864-C1A1-55BC4D56A129}"/>
                </a:ext>
              </a:extLst>
            </p:cNvPr>
            <p:cNvSpPr txBox="1"/>
            <p:nvPr/>
          </p:nvSpPr>
          <p:spPr>
            <a:xfrm>
              <a:off x="4788039" y="4157625"/>
              <a:ext cx="1585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P(H)  ·  P(E | H)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0E161EB-AB98-9EE5-B33A-C2DCD205B19F}"/>
                </a:ext>
              </a:extLst>
            </p:cNvPr>
            <p:cNvSpPr txBox="1"/>
            <p:nvPr/>
          </p:nvSpPr>
          <p:spPr>
            <a:xfrm>
              <a:off x="5302603" y="4534464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P(E)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3D3BA17-076E-FD3F-F18E-B6376F026664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1728F1-F310-24E7-8D47-9BC46E60BC00}"/>
              </a:ext>
            </a:extLst>
          </p:cNvPr>
          <p:cNvGrpSpPr/>
          <p:nvPr/>
        </p:nvGrpSpPr>
        <p:grpSpPr>
          <a:xfrm>
            <a:off x="9771183" y="214629"/>
            <a:ext cx="930190" cy="1822874"/>
            <a:chOff x="9771183" y="214629"/>
            <a:chExt cx="930190" cy="182287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157E366-517B-42BD-8B2F-C1A6896503C4}"/>
                </a:ext>
              </a:extLst>
            </p:cNvPr>
            <p:cNvGrpSpPr/>
            <p:nvPr/>
          </p:nvGrpSpPr>
          <p:grpSpPr>
            <a:xfrm>
              <a:off x="9800598" y="858947"/>
              <a:ext cx="900775" cy="1178556"/>
              <a:chOff x="9800598" y="858947"/>
              <a:chExt cx="900775" cy="1178556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8FD0F6A-913B-545E-19B1-5FB9590A1B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598" y="135485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Diamond 44">
                <a:extLst>
                  <a:ext uri="{FF2B5EF4-FFF2-40B4-BE49-F238E27FC236}">
                    <a16:creationId xmlns:a16="http://schemas.microsoft.com/office/drawing/2014/main" id="{D7E31F65-9E1E-051E-837C-53ACEF3D88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0135" y="159580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F52D665C-9CA9-9E4C-BF24-6669F570A34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1876" y="85894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3AD9EC-1186-C7F7-B3C0-2C83C8E1F809}"/>
                </a:ext>
              </a:extLst>
            </p:cNvPr>
            <p:cNvSpPr txBox="1"/>
            <p:nvPr/>
          </p:nvSpPr>
          <p:spPr>
            <a:xfrm>
              <a:off x="9771183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 | H)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29436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80BFD-D742-A234-8DAE-561CD1759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6CF5E8A9-A067-2C79-E2EA-8032CBEAFAD3}"/>
              </a:ext>
            </a:extLst>
          </p:cNvPr>
          <p:cNvGrpSpPr/>
          <p:nvPr/>
        </p:nvGrpSpPr>
        <p:grpSpPr>
          <a:xfrm>
            <a:off x="6922737" y="214629"/>
            <a:ext cx="942887" cy="1944923"/>
            <a:chOff x="6922737" y="214629"/>
            <a:chExt cx="942887" cy="194492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F6F597B-35BB-7CAC-39A3-E5B931F4AFFE}"/>
                </a:ext>
              </a:extLst>
            </p:cNvPr>
            <p:cNvSpPr txBox="1"/>
            <p:nvPr/>
          </p:nvSpPr>
          <p:spPr>
            <a:xfrm>
              <a:off x="6922737" y="214629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∧ E)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E64EE1-8D24-0DF0-3098-B15C5F5019FB}"/>
                </a:ext>
              </a:extLst>
            </p:cNvPr>
            <p:cNvGrpSpPr/>
            <p:nvPr/>
          </p:nvGrpSpPr>
          <p:grpSpPr>
            <a:xfrm>
              <a:off x="6943792" y="858947"/>
              <a:ext cx="900775" cy="1300605"/>
              <a:chOff x="6582834" y="746927"/>
              <a:chExt cx="900775" cy="1300605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6BE36D4E-5572-64A3-5F72-8614D5373C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2796" y="74692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5E085772-B1F0-61EF-C958-6961C6C30B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82834" y="1361732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9A7222D-86B3-A146-2824-805A567FE9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2834" y="124283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2E7B641-D0C8-D670-954F-1336C6085C83}"/>
              </a:ext>
            </a:extLst>
          </p:cNvPr>
          <p:cNvGrpSpPr/>
          <p:nvPr/>
        </p:nvGrpSpPr>
        <p:grpSpPr>
          <a:xfrm>
            <a:off x="5516707" y="214629"/>
            <a:ext cx="900775" cy="1944923"/>
            <a:chOff x="5516707" y="214629"/>
            <a:chExt cx="900775" cy="194492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F97CDFA-1E4B-96F7-3B69-1F6579B1CC5A}"/>
                </a:ext>
              </a:extLst>
            </p:cNvPr>
            <p:cNvSpPr txBox="1"/>
            <p:nvPr/>
          </p:nvSpPr>
          <p:spPr>
            <a:xfrm>
              <a:off x="5688814" y="21462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P(E)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715F0C5-865E-B6DE-A6DC-CE06A45B3759}"/>
                </a:ext>
              </a:extLst>
            </p:cNvPr>
            <p:cNvGrpSpPr/>
            <p:nvPr/>
          </p:nvGrpSpPr>
          <p:grpSpPr>
            <a:xfrm>
              <a:off x="5516707" y="794258"/>
              <a:ext cx="900775" cy="1365294"/>
              <a:chOff x="5155749" y="682331"/>
              <a:chExt cx="900775" cy="136529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03D7E192-1CD1-8253-D688-35156D9D418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85285" y="682331"/>
                <a:ext cx="441702" cy="441702"/>
              </a:xfrm>
              <a:prstGeom prst="ellipse">
                <a:avLst/>
              </a:pr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376D9B46-A925-10C3-7867-E6CFFB8AB2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55749" y="1361825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0DE2DE5-5721-1E85-7887-9999879D5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5749" y="1242929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16CA33-276D-0655-212D-1219960696AB}"/>
              </a:ext>
            </a:extLst>
          </p:cNvPr>
          <p:cNvGrpSpPr/>
          <p:nvPr/>
        </p:nvGrpSpPr>
        <p:grpSpPr>
          <a:xfrm>
            <a:off x="4088114" y="214629"/>
            <a:ext cx="900775" cy="1944923"/>
            <a:chOff x="4088114" y="214629"/>
            <a:chExt cx="900775" cy="19449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379AE8-B33C-EAC2-2177-765E23066280}"/>
                </a:ext>
              </a:extLst>
            </p:cNvPr>
            <p:cNvSpPr txBox="1"/>
            <p:nvPr/>
          </p:nvSpPr>
          <p:spPr>
            <a:xfrm>
              <a:off x="4244189" y="214629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P(H)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B6E61C2-D8A4-68ED-5981-1EED432729DD}"/>
                </a:ext>
              </a:extLst>
            </p:cNvPr>
            <p:cNvGrpSpPr/>
            <p:nvPr/>
          </p:nvGrpSpPr>
          <p:grpSpPr>
            <a:xfrm>
              <a:off x="4088114" y="794258"/>
              <a:ext cx="900775" cy="1365294"/>
              <a:chOff x="3749721" y="682331"/>
              <a:chExt cx="900775" cy="1365294"/>
            </a:xfrm>
          </p:grpSpPr>
          <p:sp>
            <p:nvSpPr>
              <p:cNvPr id="4" name="Diamond 3">
                <a:extLst>
                  <a:ext uri="{FF2B5EF4-FFF2-40B4-BE49-F238E27FC236}">
                    <a16:creationId xmlns:a16="http://schemas.microsoft.com/office/drawing/2014/main" id="{062F1552-432E-D4B1-A424-93D9BDD2F53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9257" y="68233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C3706EE-0CD8-C4E6-E789-BAAEBD6B43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9721" y="1361825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4C95C5A-1E9D-131B-6939-87AEA2F5AC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9721" y="1242929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72C5D0B-B51E-CF8B-1F75-88CF58E40BFF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F57778C-50F7-523B-3395-52C3E5F582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B2BCB1D-9490-0298-2C5E-256F2DC939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F32EF74-90D0-49E4-5EFA-6D085FDF7E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772F7572-22B4-0B72-5CC0-CA786E549F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10883C38-1B29-9CEB-1B47-53FF63F81CE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D44E900-9A13-BD07-36A0-6EC8B4877368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4C783C8-8AE2-25B7-4109-7C2CE6996389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0C249AB-0CDD-A48E-76DD-5F53F8CA969A}"/>
              </a:ext>
            </a:extLst>
          </p:cNvPr>
          <p:cNvGrpSpPr/>
          <p:nvPr/>
        </p:nvGrpSpPr>
        <p:grpSpPr>
          <a:xfrm>
            <a:off x="8335575" y="214629"/>
            <a:ext cx="933053" cy="1822874"/>
            <a:chOff x="8335575" y="214629"/>
            <a:chExt cx="933053" cy="1822874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4C16C46-1B4A-F56B-0AD5-B56B700BD4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1B77786-959C-38AB-DC1B-9492E3215F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7BE8ED-D3C6-842F-6DDA-84E8E2F51BEC}"/>
                </a:ext>
              </a:extLst>
            </p:cNvPr>
            <p:cNvSpPr txBox="1"/>
            <p:nvPr/>
          </p:nvSpPr>
          <p:spPr>
            <a:xfrm>
              <a:off x="8335575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| E)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D861BEC-E218-4DC7-7F7F-C1DA384E318A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932789D-D903-FAD9-6FEC-AF8D6E864DD7}"/>
              </a:ext>
            </a:extLst>
          </p:cNvPr>
          <p:cNvGrpSpPr/>
          <p:nvPr/>
        </p:nvGrpSpPr>
        <p:grpSpPr>
          <a:xfrm>
            <a:off x="1630571" y="4031752"/>
            <a:ext cx="900775" cy="1175758"/>
            <a:chOff x="8367853" y="861745"/>
            <a:chExt cx="900775" cy="1175758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1B3BE1C3-DD5D-A9A5-143D-2AF0DFEE34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4036B35-A625-50A1-36BB-17FB0225D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3FA6727-7FA0-B563-7D45-1A4DDF369D9F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2CC4E72-0BF4-6679-841F-52A03158F5FB}"/>
              </a:ext>
            </a:extLst>
          </p:cNvPr>
          <p:cNvSpPr txBox="1"/>
          <p:nvPr/>
        </p:nvSpPr>
        <p:spPr>
          <a:xfrm>
            <a:off x="2815837" y="4336271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     P(H | E)      =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9BAED95-E3DC-0301-BF6B-D235B2866803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A053D39-66D3-7E9B-18CB-7CFA42D63FAA}"/>
              </a:ext>
            </a:extLst>
          </p:cNvPr>
          <p:cNvGrpSpPr/>
          <p:nvPr/>
        </p:nvGrpSpPr>
        <p:grpSpPr>
          <a:xfrm>
            <a:off x="9771183" y="214629"/>
            <a:ext cx="930190" cy="1822874"/>
            <a:chOff x="9771183" y="214629"/>
            <a:chExt cx="930190" cy="1822874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0A6CA5D-CC37-DD3C-C850-B631F2E40D9B}"/>
                </a:ext>
              </a:extLst>
            </p:cNvPr>
            <p:cNvGrpSpPr/>
            <p:nvPr/>
          </p:nvGrpSpPr>
          <p:grpSpPr>
            <a:xfrm>
              <a:off x="9800598" y="858947"/>
              <a:ext cx="900775" cy="1178556"/>
              <a:chOff x="9800598" y="858947"/>
              <a:chExt cx="900775" cy="1178556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2EFC8C7E-B719-ED9B-12FB-36B4EBFC5C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598" y="135485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Diamond 53">
                <a:extLst>
                  <a:ext uri="{FF2B5EF4-FFF2-40B4-BE49-F238E27FC236}">
                    <a16:creationId xmlns:a16="http://schemas.microsoft.com/office/drawing/2014/main" id="{23121FD1-3E30-44A6-3CAC-7B3A50C392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0135" y="159580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A810D550-BD25-AE84-68A6-8225FA37976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1876" y="85894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B1A59BC-819E-4C74-5101-2294E06D3D91}"/>
                </a:ext>
              </a:extLst>
            </p:cNvPr>
            <p:cNvSpPr txBox="1"/>
            <p:nvPr/>
          </p:nvSpPr>
          <p:spPr>
            <a:xfrm>
              <a:off x="9771183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 | H)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85BF062-995C-AFAD-460C-99697AA1B64E}"/>
              </a:ext>
            </a:extLst>
          </p:cNvPr>
          <p:cNvGrpSpPr/>
          <p:nvPr/>
        </p:nvGrpSpPr>
        <p:grpSpPr>
          <a:xfrm>
            <a:off x="4843576" y="4157625"/>
            <a:ext cx="1585690" cy="746171"/>
            <a:chOff x="4788039" y="4157625"/>
            <a:chExt cx="1585690" cy="746171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B541756-D4BD-7E9E-1CE8-B1099A3DF1E8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98" y="4524863"/>
              <a:ext cx="15331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E8415DB-57E3-5065-C0A0-0C1422F57AD1}"/>
                </a:ext>
              </a:extLst>
            </p:cNvPr>
            <p:cNvSpPr txBox="1"/>
            <p:nvPr/>
          </p:nvSpPr>
          <p:spPr>
            <a:xfrm>
              <a:off x="4788039" y="4157625"/>
              <a:ext cx="1585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P(H)  ·  P(E | H)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1237209-F163-D9B1-BDEC-37CF3D651935}"/>
                </a:ext>
              </a:extLst>
            </p:cNvPr>
            <p:cNvSpPr txBox="1"/>
            <p:nvPr/>
          </p:nvSpPr>
          <p:spPr>
            <a:xfrm>
              <a:off x="5302603" y="4534464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2640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39712-3F80-F63E-5890-FDA15944E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AAE4189E-4FD1-32BD-F4FE-F8B1EBD2A63D}"/>
              </a:ext>
            </a:extLst>
          </p:cNvPr>
          <p:cNvGrpSpPr/>
          <p:nvPr/>
        </p:nvGrpSpPr>
        <p:grpSpPr>
          <a:xfrm>
            <a:off x="6922737" y="214629"/>
            <a:ext cx="942887" cy="1944923"/>
            <a:chOff x="6922737" y="214629"/>
            <a:chExt cx="942887" cy="194492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2CCF5B-3737-9D60-8CA4-4F5F859B210E}"/>
                </a:ext>
              </a:extLst>
            </p:cNvPr>
            <p:cNvSpPr txBox="1"/>
            <p:nvPr/>
          </p:nvSpPr>
          <p:spPr>
            <a:xfrm>
              <a:off x="6922737" y="214629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∧ E)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4875ECC-9FA9-1CDB-5DCE-306F5ADC2E3B}"/>
                </a:ext>
              </a:extLst>
            </p:cNvPr>
            <p:cNvGrpSpPr/>
            <p:nvPr/>
          </p:nvGrpSpPr>
          <p:grpSpPr>
            <a:xfrm>
              <a:off x="6943792" y="858947"/>
              <a:ext cx="900775" cy="1300605"/>
              <a:chOff x="6582834" y="746927"/>
              <a:chExt cx="900775" cy="1300605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CE6695E-0705-05B9-DD67-EA9D3E63C3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2796" y="74692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0E868EC6-996B-E3DA-6F39-09090746CE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82834" y="1361732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4260D9-5664-EA9B-9D18-8B9047D43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2834" y="124283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E57EAE9-8A40-AB02-4144-1E7475A132DF}"/>
              </a:ext>
            </a:extLst>
          </p:cNvPr>
          <p:cNvGrpSpPr/>
          <p:nvPr/>
        </p:nvGrpSpPr>
        <p:grpSpPr>
          <a:xfrm>
            <a:off x="5516707" y="214629"/>
            <a:ext cx="900775" cy="1944923"/>
            <a:chOff x="5516707" y="214629"/>
            <a:chExt cx="900775" cy="194492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16FF3A-2953-DFC2-E436-2DC4CB0B20B0}"/>
                </a:ext>
              </a:extLst>
            </p:cNvPr>
            <p:cNvSpPr txBox="1"/>
            <p:nvPr/>
          </p:nvSpPr>
          <p:spPr>
            <a:xfrm>
              <a:off x="5688814" y="21462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P(E)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93A229-AC9A-08BE-E756-70E2BF037614}"/>
                </a:ext>
              </a:extLst>
            </p:cNvPr>
            <p:cNvGrpSpPr/>
            <p:nvPr/>
          </p:nvGrpSpPr>
          <p:grpSpPr>
            <a:xfrm>
              <a:off x="5516707" y="794258"/>
              <a:ext cx="900775" cy="1365294"/>
              <a:chOff x="5155749" y="682331"/>
              <a:chExt cx="900775" cy="136529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656A865-2274-E8C4-6EC3-021A4D1166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85285" y="682331"/>
                <a:ext cx="441702" cy="441702"/>
              </a:xfrm>
              <a:prstGeom prst="ellipse">
                <a:avLst/>
              </a:pr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46966BD9-15A5-E82A-3A30-4C8835E19E2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55749" y="1361825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4B1A739-DC9B-F931-77B7-A0A85DA3A0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5749" y="1242929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761912F-8F8D-D517-7329-EF3B293DB87D}"/>
              </a:ext>
            </a:extLst>
          </p:cNvPr>
          <p:cNvGrpSpPr/>
          <p:nvPr/>
        </p:nvGrpSpPr>
        <p:grpSpPr>
          <a:xfrm>
            <a:off x="4088114" y="214629"/>
            <a:ext cx="900775" cy="1944923"/>
            <a:chOff x="4088114" y="214629"/>
            <a:chExt cx="900775" cy="19449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C5A3A2-3EF5-8A9C-0BEC-591DB42853A4}"/>
                </a:ext>
              </a:extLst>
            </p:cNvPr>
            <p:cNvSpPr txBox="1"/>
            <p:nvPr/>
          </p:nvSpPr>
          <p:spPr>
            <a:xfrm>
              <a:off x="4244189" y="214629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P(H)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EB710A2-4DDB-ADC2-78D4-E39484556764}"/>
                </a:ext>
              </a:extLst>
            </p:cNvPr>
            <p:cNvGrpSpPr/>
            <p:nvPr/>
          </p:nvGrpSpPr>
          <p:grpSpPr>
            <a:xfrm>
              <a:off x="4088114" y="794258"/>
              <a:ext cx="900775" cy="1365294"/>
              <a:chOff x="3749721" y="682331"/>
              <a:chExt cx="900775" cy="1365294"/>
            </a:xfrm>
          </p:grpSpPr>
          <p:sp>
            <p:nvSpPr>
              <p:cNvPr id="4" name="Diamond 3">
                <a:extLst>
                  <a:ext uri="{FF2B5EF4-FFF2-40B4-BE49-F238E27FC236}">
                    <a16:creationId xmlns:a16="http://schemas.microsoft.com/office/drawing/2014/main" id="{558E0030-7C15-30A1-A0AF-17BEF28BF6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9257" y="68233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37F78DDD-BBF7-6A45-5AC9-CE260C0AD2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9721" y="1361825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AB916E9-CA6F-4BC1-97CA-F12D2AE12E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9721" y="1242929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4FDBD5A-F2A1-D9EE-5E80-5FCA00BF9D79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706FFBF7-523C-3C44-295B-3C65D91308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C921392-7E71-0D37-E600-88C88B3A51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1BAF773-B034-A0B6-3981-70391E2AA2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7E674D1-319C-C15C-9F0C-21E5B2BC72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FF32338C-712C-1DF0-DED4-667F65F2FF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BAA1AD9-6887-8E0E-E549-F0620577C7D3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964DE4A-5E6E-E7DB-B407-47B8A41E02B5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7E0D0B-690C-EBFF-3B77-7F7DCE36197B}"/>
              </a:ext>
            </a:extLst>
          </p:cNvPr>
          <p:cNvGrpSpPr/>
          <p:nvPr/>
        </p:nvGrpSpPr>
        <p:grpSpPr>
          <a:xfrm>
            <a:off x="8335575" y="214629"/>
            <a:ext cx="933053" cy="1822874"/>
            <a:chOff x="8335575" y="214629"/>
            <a:chExt cx="933053" cy="1822874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FAB712D-2D70-3CE3-9E45-56C3606CB1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FE5442C-66A5-E49C-9F5B-C1A345CE75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F0DC51-4F04-2D3D-DC86-AE97DE2FDAC8}"/>
                </a:ext>
              </a:extLst>
            </p:cNvPr>
            <p:cNvSpPr txBox="1"/>
            <p:nvPr/>
          </p:nvSpPr>
          <p:spPr>
            <a:xfrm>
              <a:off x="8335575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| E)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B4431615-E86E-B250-04BD-B950481A7FCC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C99E968-0FDD-67A5-9B9E-8D12F60BDF9B}"/>
              </a:ext>
            </a:extLst>
          </p:cNvPr>
          <p:cNvGrpSpPr/>
          <p:nvPr/>
        </p:nvGrpSpPr>
        <p:grpSpPr>
          <a:xfrm>
            <a:off x="1630571" y="4031752"/>
            <a:ext cx="900775" cy="1175758"/>
            <a:chOff x="8367853" y="861745"/>
            <a:chExt cx="900775" cy="1175758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D5C08979-C144-A497-A8FA-1D576C4FAD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4A67E91-5041-4D87-F0FB-7B0DD7B58F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3206D9C-1696-F068-32F0-7EDA73A089C8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5C468C6-1BF0-D277-55AF-3D188258A7B3}"/>
              </a:ext>
            </a:extLst>
          </p:cNvPr>
          <p:cNvSpPr txBox="1"/>
          <p:nvPr/>
        </p:nvSpPr>
        <p:spPr>
          <a:xfrm>
            <a:off x="2815837" y="4336271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     P(H | E)      =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EA2A553-E508-7A68-442F-1F9703FCF816}"/>
              </a:ext>
            </a:extLst>
          </p:cNvPr>
          <p:cNvGrpSpPr/>
          <p:nvPr/>
        </p:nvGrpSpPr>
        <p:grpSpPr>
          <a:xfrm>
            <a:off x="7443426" y="3037521"/>
            <a:ext cx="2511821" cy="3093581"/>
            <a:chOff x="7352575" y="3037521"/>
            <a:chExt cx="2511821" cy="3093581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EAC92B6-4ABA-DC0E-CA98-EE6D120D3E92}"/>
                </a:ext>
              </a:extLst>
            </p:cNvPr>
            <p:cNvGrpSpPr/>
            <p:nvPr/>
          </p:nvGrpSpPr>
          <p:grpSpPr>
            <a:xfrm>
              <a:off x="8158098" y="4765808"/>
              <a:ext cx="900775" cy="1365294"/>
              <a:chOff x="5155749" y="682331"/>
              <a:chExt cx="900775" cy="1365294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9239FC8-8271-B1D2-0C20-5CDD7ABB594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85285" y="682331"/>
                <a:ext cx="441702" cy="441702"/>
              </a:xfrm>
              <a:prstGeom prst="ellipse">
                <a:avLst/>
              </a:pr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ounded Rectangle 78">
                <a:extLst>
                  <a:ext uri="{FF2B5EF4-FFF2-40B4-BE49-F238E27FC236}">
                    <a16:creationId xmlns:a16="http://schemas.microsoft.com/office/drawing/2014/main" id="{0393D35C-21E2-E5B7-1D05-9EDB80FDEE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55749" y="1361825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0188E31-CA90-8CEC-B813-F95634A42D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5749" y="1242929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0BD9E404-3668-F179-605B-0555C3D3CF06}"/>
                </a:ext>
              </a:extLst>
            </p:cNvPr>
            <p:cNvGrpSpPr/>
            <p:nvPr/>
          </p:nvGrpSpPr>
          <p:grpSpPr>
            <a:xfrm>
              <a:off x="7352575" y="3037521"/>
              <a:ext cx="2511821" cy="1365294"/>
              <a:chOff x="7107440" y="3037521"/>
              <a:chExt cx="2511821" cy="1365294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B06B3BC-4984-7153-821B-54521C928EDF}"/>
                  </a:ext>
                </a:extLst>
              </p:cNvPr>
              <p:cNvGrpSpPr/>
              <p:nvPr/>
            </p:nvGrpSpPr>
            <p:grpSpPr>
              <a:xfrm>
                <a:off x="7107440" y="3037521"/>
                <a:ext cx="900775" cy="1365294"/>
                <a:chOff x="3749721" y="682331"/>
                <a:chExt cx="900775" cy="1365294"/>
              </a:xfrm>
            </p:grpSpPr>
            <p:sp>
              <p:nvSpPr>
                <p:cNvPr id="58" name="Diamond 57">
                  <a:extLst>
                    <a:ext uri="{FF2B5EF4-FFF2-40B4-BE49-F238E27FC236}">
                      <a16:creationId xmlns:a16="http://schemas.microsoft.com/office/drawing/2014/main" id="{097E2CE9-0925-D241-416E-CAD0B90AF9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979257" y="682331"/>
                  <a:ext cx="441702" cy="441702"/>
                </a:xfrm>
                <a:prstGeom prst="diamond">
                  <a:avLst/>
                </a:prstGeom>
                <a:solidFill>
                  <a:srgbClr val="FF2600">
                    <a:alpha val="50196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30BEE4D8-DC49-5E6D-5CE5-1BCA3850F8D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49721" y="1361825"/>
                  <a:ext cx="900775" cy="685800"/>
                </a:xfrm>
                <a:prstGeom prst="roundRect">
                  <a:avLst>
                    <a:gd name="adj" fmla="val 1566"/>
                  </a:avLst>
                </a:prstGeom>
                <a:solidFill>
                  <a:schemeClr val="bg1">
                    <a:lumMod val="85000"/>
                    <a:alpha val="50196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963B6F1E-ACEB-ED3B-1B97-BE7ACF4999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49721" y="1242929"/>
                  <a:ext cx="90077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0AAD742-FB50-D7BE-CA0E-DD26F34AC5C7}"/>
                  </a:ext>
                </a:extLst>
              </p:cNvPr>
              <p:cNvGrpSpPr/>
              <p:nvPr/>
            </p:nvGrpSpPr>
            <p:grpSpPr>
              <a:xfrm>
                <a:off x="8718486" y="3099769"/>
                <a:ext cx="900775" cy="1175758"/>
                <a:chOff x="9800598" y="861745"/>
                <a:chExt cx="900775" cy="1175758"/>
              </a:xfrm>
            </p:grpSpPr>
            <p:sp>
              <p:nvSpPr>
                <p:cNvPr id="71" name="Freeform 70">
                  <a:extLst>
                    <a:ext uri="{FF2B5EF4-FFF2-40B4-BE49-F238E27FC236}">
                      <a16:creationId xmlns:a16="http://schemas.microsoft.com/office/drawing/2014/main" id="{A4915384-BB92-1792-BF8E-B0808D36506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40559" y="861745"/>
                  <a:ext cx="220851" cy="312325"/>
                </a:xfrm>
                <a:custGeom>
                  <a:avLst/>
                  <a:gdLst>
                    <a:gd name="connsiteX0" fmla="*/ 200867 w 685800"/>
                    <a:gd name="connsiteY0" fmla="*/ 0 h 969868"/>
                    <a:gd name="connsiteX1" fmla="*/ 685800 w 685800"/>
                    <a:gd name="connsiteY1" fmla="*/ 484934 h 969868"/>
                    <a:gd name="connsiteX2" fmla="*/ 200866 w 685800"/>
                    <a:gd name="connsiteY2" fmla="*/ 969868 h 969868"/>
                    <a:gd name="connsiteX3" fmla="*/ 0 w 685800"/>
                    <a:gd name="connsiteY3" fmla="*/ 484934 h 969868"/>
                    <a:gd name="connsiteX4" fmla="*/ 200866 w 685800"/>
                    <a:gd name="connsiteY4" fmla="*/ 0 h 969868"/>
                    <a:gd name="connsiteX5" fmla="*/ 200867 w 685800"/>
                    <a:gd name="connsiteY5" fmla="*/ 0 h 96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85800" h="969868">
                      <a:moveTo>
                        <a:pt x="200867" y="0"/>
                      </a:moveTo>
                      <a:lnTo>
                        <a:pt x="685800" y="484934"/>
                      </a:lnTo>
                      <a:lnTo>
                        <a:pt x="200866" y="969868"/>
                      </a:lnTo>
                      <a:cubicBezTo>
                        <a:pt x="76761" y="845763"/>
                        <a:pt x="0" y="674313"/>
                        <a:pt x="0" y="484934"/>
                      </a:cubicBezTo>
                      <a:cubicBezTo>
                        <a:pt x="0" y="295556"/>
                        <a:pt x="76761" y="124106"/>
                        <a:pt x="200866" y="0"/>
                      </a:cubicBezTo>
                      <a:lnTo>
                        <a:pt x="200867" y="0"/>
                      </a:lnTo>
                      <a:close/>
                    </a:path>
                  </a:pathLst>
                </a:custGeom>
                <a:solidFill>
                  <a:srgbClr val="00FA00">
                    <a:alpha val="50196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16B897E-408F-A930-6DF7-63BBE17D556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00598" y="1354856"/>
                  <a:ext cx="90077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Diamond 73">
                  <a:extLst>
                    <a:ext uri="{FF2B5EF4-FFF2-40B4-BE49-F238E27FC236}">
                      <a16:creationId xmlns:a16="http://schemas.microsoft.com/office/drawing/2014/main" id="{6E0B69BA-7963-CD7A-E4AC-F7D2CCA5C8F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30135" y="1595801"/>
                  <a:ext cx="441702" cy="441702"/>
                </a:xfrm>
                <a:prstGeom prst="diamond">
                  <a:avLst/>
                </a:prstGeom>
                <a:solidFill>
                  <a:srgbClr val="FF2600">
                    <a:alpha val="50196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7F36FB4A-93F7-5090-1BA7-847191C1379A}"/>
                  </a:ext>
                </a:extLst>
              </p:cNvPr>
              <p:cNvSpPr txBox="1"/>
              <p:nvPr/>
            </p:nvSpPr>
            <p:spPr>
              <a:xfrm>
                <a:off x="8221324" y="3405943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</p:grp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F7D32FD-6B29-0BBC-4520-1B220F76D6C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7258114" y="4524863"/>
            <a:ext cx="28824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A855D86-095B-A17E-74F8-1BF3F8E687FF}"/>
              </a:ext>
            </a:extLst>
          </p:cNvPr>
          <p:cNvSpPr txBox="1"/>
          <p:nvPr/>
        </p:nvSpPr>
        <p:spPr>
          <a:xfrm>
            <a:off x="6695423" y="43362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493C20-D0E3-08B7-BC22-FB5B03958F81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54413C2-4D45-62BE-4ADA-AAC26B6A0FF2}"/>
              </a:ext>
            </a:extLst>
          </p:cNvPr>
          <p:cNvGrpSpPr/>
          <p:nvPr/>
        </p:nvGrpSpPr>
        <p:grpSpPr>
          <a:xfrm>
            <a:off x="9771183" y="214629"/>
            <a:ext cx="930190" cy="1822874"/>
            <a:chOff x="9771183" y="214629"/>
            <a:chExt cx="930190" cy="182287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4A7A92C-7492-B540-FC06-B96C3F030DB1}"/>
                </a:ext>
              </a:extLst>
            </p:cNvPr>
            <p:cNvGrpSpPr/>
            <p:nvPr/>
          </p:nvGrpSpPr>
          <p:grpSpPr>
            <a:xfrm>
              <a:off x="9800598" y="858947"/>
              <a:ext cx="900775" cy="1178556"/>
              <a:chOff x="9800598" y="858947"/>
              <a:chExt cx="900775" cy="117855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10DE21C-FE51-54C8-4F2A-E6912E8211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598" y="135485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Diamond 60">
                <a:extLst>
                  <a:ext uri="{FF2B5EF4-FFF2-40B4-BE49-F238E27FC236}">
                    <a16:creationId xmlns:a16="http://schemas.microsoft.com/office/drawing/2014/main" id="{0476E403-FDB9-CA17-BBF8-C651A413F2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0135" y="159580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24F68525-0B59-79E3-8941-DDC780D43E5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1876" y="85894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9AA7964-5ECF-2066-87F0-540473C87599}"/>
                </a:ext>
              </a:extLst>
            </p:cNvPr>
            <p:cNvSpPr txBox="1"/>
            <p:nvPr/>
          </p:nvSpPr>
          <p:spPr>
            <a:xfrm>
              <a:off x="9771183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 | H)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D27220B-236B-A48B-82DD-6881BBC8E56F}"/>
              </a:ext>
            </a:extLst>
          </p:cNvPr>
          <p:cNvGrpSpPr/>
          <p:nvPr/>
        </p:nvGrpSpPr>
        <p:grpSpPr>
          <a:xfrm>
            <a:off x="4843576" y="4157625"/>
            <a:ext cx="1585690" cy="746171"/>
            <a:chOff x="4788039" y="4157625"/>
            <a:chExt cx="1585690" cy="746171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96728F7-AB5E-584B-DA56-8B8F3F3A189E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98" y="4524863"/>
              <a:ext cx="15331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3DD1E27-8598-AB04-C265-32DAF461F6B5}"/>
                </a:ext>
              </a:extLst>
            </p:cNvPr>
            <p:cNvSpPr txBox="1"/>
            <p:nvPr/>
          </p:nvSpPr>
          <p:spPr>
            <a:xfrm>
              <a:off x="4788039" y="4157625"/>
              <a:ext cx="1585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P(H)  ·  P(E | H)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E3932D1-636A-BDB9-79BE-43201A876E35}"/>
                </a:ext>
              </a:extLst>
            </p:cNvPr>
            <p:cNvSpPr txBox="1"/>
            <p:nvPr/>
          </p:nvSpPr>
          <p:spPr>
            <a:xfrm>
              <a:off x="5302603" y="4534464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81618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523F1-3A8C-8291-C409-6B775584E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AB8167BD-11D9-12FF-4716-75EB81AA39FE}"/>
              </a:ext>
            </a:extLst>
          </p:cNvPr>
          <p:cNvGrpSpPr/>
          <p:nvPr/>
        </p:nvGrpSpPr>
        <p:grpSpPr>
          <a:xfrm>
            <a:off x="8248949" y="4765808"/>
            <a:ext cx="900775" cy="1365294"/>
            <a:chOff x="5155749" y="682331"/>
            <a:chExt cx="900775" cy="1365294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A1B8791-6549-5BE3-5139-206A721C62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5285" y="68233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4DB933F0-9C1A-45EE-294D-2706792D0D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55749" y="1361825"/>
              <a:ext cx="900775" cy="685800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A88F795-166C-BBF4-217A-FC4CA93F491E}"/>
                </a:ext>
              </a:extLst>
            </p:cNvPr>
            <p:cNvCxnSpPr>
              <a:cxnSpLocks/>
            </p:cNvCxnSpPr>
            <p:nvPr/>
          </p:nvCxnSpPr>
          <p:spPr>
            <a:xfrm>
              <a:off x="5155749" y="1242929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0390560B-76BB-75BA-3A31-F3CFC21EB540}"/>
              </a:ext>
            </a:extLst>
          </p:cNvPr>
          <p:cNvSpPr>
            <a:spLocks noChangeAspect="1"/>
          </p:cNvSpPr>
          <p:nvPr/>
        </p:nvSpPr>
        <p:spPr>
          <a:xfrm>
            <a:off x="7443426" y="3717015"/>
            <a:ext cx="900775" cy="685800"/>
          </a:xfrm>
          <a:prstGeom prst="roundRect">
            <a:avLst>
              <a:gd name="adj" fmla="val 1566"/>
            </a:avLst>
          </a:pr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D3A92AE-2930-2A7B-02C0-52F2A0C42A2A}"/>
              </a:ext>
            </a:extLst>
          </p:cNvPr>
          <p:cNvGrpSpPr/>
          <p:nvPr/>
        </p:nvGrpSpPr>
        <p:grpSpPr>
          <a:xfrm>
            <a:off x="6922737" y="214629"/>
            <a:ext cx="942887" cy="1944923"/>
            <a:chOff x="6922737" y="214629"/>
            <a:chExt cx="942887" cy="194492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A1D7AA-8F85-2742-1B08-FB7CFFAA7E6B}"/>
                </a:ext>
              </a:extLst>
            </p:cNvPr>
            <p:cNvSpPr txBox="1"/>
            <p:nvPr/>
          </p:nvSpPr>
          <p:spPr>
            <a:xfrm>
              <a:off x="6922737" y="214629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∧ E)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485EF8B-90FE-06FD-7EE7-62A9DA7BDA14}"/>
                </a:ext>
              </a:extLst>
            </p:cNvPr>
            <p:cNvGrpSpPr/>
            <p:nvPr/>
          </p:nvGrpSpPr>
          <p:grpSpPr>
            <a:xfrm>
              <a:off x="6943792" y="858947"/>
              <a:ext cx="900775" cy="1300605"/>
              <a:chOff x="6582834" y="746927"/>
              <a:chExt cx="900775" cy="1300605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1D9F968-F947-2339-0B79-530BC9E7175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2796" y="74692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6EA98B40-92BB-08C4-FCB9-BD0D9376E3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82834" y="1361732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33FFCC2-8EE5-BF39-04BF-F34EC46A35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2834" y="124283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38AE6B6-D80F-471F-687F-9EF2D0B813CB}"/>
              </a:ext>
            </a:extLst>
          </p:cNvPr>
          <p:cNvGrpSpPr/>
          <p:nvPr/>
        </p:nvGrpSpPr>
        <p:grpSpPr>
          <a:xfrm>
            <a:off x="5516707" y="214629"/>
            <a:ext cx="900775" cy="1944923"/>
            <a:chOff x="5516707" y="214629"/>
            <a:chExt cx="900775" cy="194492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7E2C5D-C495-6570-1BAA-F6888DD747DB}"/>
                </a:ext>
              </a:extLst>
            </p:cNvPr>
            <p:cNvSpPr txBox="1"/>
            <p:nvPr/>
          </p:nvSpPr>
          <p:spPr>
            <a:xfrm>
              <a:off x="5688814" y="21462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P(E)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68BEBF-41EE-F37E-EBCF-517D9012604F}"/>
                </a:ext>
              </a:extLst>
            </p:cNvPr>
            <p:cNvGrpSpPr/>
            <p:nvPr/>
          </p:nvGrpSpPr>
          <p:grpSpPr>
            <a:xfrm>
              <a:off x="5516707" y="794258"/>
              <a:ext cx="900775" cy="1365294"/>
              <a:chOff x="5155749" y="682331"/>
              <a:chExt cx="900775" cy="136529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C3AB9CEC-76D5-ED9A-1603-E70FE9CBAA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85285" y="682331"/>
                <a:ext cx="441702" cy="441702"/>
              </a:xfrm>
              <a:prstGeom prst="ellipse">
                <a:avLst/>
              </a:pr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ABAC2307-0822-1DA4-BCBD-32C803633E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55749" y="1361825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BA7FF16-5EEE-948C-AFEC-9595EF5037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5749" y="1242929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E228744-76B9-6D4A-C21B-8C01D31000D5}"/>
              </a:ext>
            </a:extLst>
          </p:cNvPr>
          <p:cNvGrpSpPr/>
          <p:nvPr/>
        </p:nvGrpSpPr>
        <p:grpSpPr>
          <a:xfrm>
            <a:off x="4088114" y="214629"/>
            <a:ext cx="900775" cy="1944923"/>
            <a:chOff x="4088114" y="214629"/>
            <a:chExt cx="900775" cy="19449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ABCADA-34C1-3E19-4486-3F45EB78981B}"/>
                </a:ext>
              </a:extLst>
            </p:cNvPr>
            <p:cNvSpPr txBox="1"/>
            <p:nvPr/>
          </p:nvSpPr>
          <p:spPr>
            <a:xfrm>
              <a:off x="4244189" y="214629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P(H)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B698B6-637E-33A0-5D83-B6F912452FAF}"/>
                </a:ext>
              </a:extLst>
            </p:cNvPr>
            <p:cNvGrpSpPr/>
            <p:nvPr/>
          </p:nvGrpSpPr>
          <p:grpSpPr>
            <a:xfrm>
              <a:off x="4088114" y="794258"/>
              <a:ext cx="900775" cy="1365294"/>
              <a:chOff x="3749721" y="682331"/>
              <a:chExt cx="900775" cy="1365294"/>
            </a:xfrm>
          </p:grpSpPr>
          <p:sp>
            <p:nvSpPr>
              <p:cNvPr id="4" name="Diamond 3">
                <a:extLst>
                  <a:ext uri="{FF2B5EF4-FFF2-40B4-BE49-F238E27FC236}">
                    <a16:creationId xmlns:a16="http://schemas.microsoft.com/office/drawing/2014/main" id="{6ABB2555-4E46-084F-94B6-0FA932A7204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9257" y="68233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0331FFC8-75E9-B9E3-A1E3-E84CAD14CFE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9721" y="1361825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78D7F7F-75C1-EFE8-76C6-3930ADC1F0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9721" y="1242929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205D22B-4165-28C0-607D-C0888479520F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886BDDD-E201-7706-7760-4C46E8416C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507E5B8-05D5-E74F-2011-3AD6F90EC6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06FB63F-E408-F7A0-76F5-E639E6AC18E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BEBEB97-F36D-660A-1638-2C535F22673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5A9CB797-8CCB-B5DD-7A65-119260882D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091464-476F-1583-31B4-4BD65E424955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E386C33-FFC6-8615-2271-4195E696D7B5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C83647-C759-59A7-3754-D2D8D435A628}"/>
              </a:ext>
            </a:extLst>
          </p:cNvPr>
          <p:cNvGrpSpPr/>
          <p:nvPr/>
        </p:nvGrpSpPr>
        <p:grpSpPr>
          <a:xfrm>
            <a:off x="8335575" y="214629"/>
            <a:ext cx="933053" cy="1822874"/>
            <a:chOff x="8335575" y="214629"/>
            <a:chExt cx="933053" cy="1822874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29118CB-D01E-B8BA-8EDA-3FF0771D77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D11B601-BFF6-D8BF-2D5C-B8557E6E6B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D42609-7A66-51D6-0437-8740137A9053}"/>
                </a:ext>
              </a:extLst>
            </p:cNvPr>
            <p:cNvSpPr txBox="1"/>
            <p:nvPr/>
          </p:nvSpPr>
          <p:spPr>
            <a:xfrm>
              <a:off x="8335575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| E)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0A63CD0B-A6AB-968A-7FAB-0B86C001D57F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10105E-8345-4D2E-9A6F-7B279C291BA6}"/>
              </a:ext>
            </a:extLst>
          </p:cNvPr>
          <p:cNvGrpSpPr/>
          <p:nvPr/>
        </p:nvGrpSpPr>
        <p:grpSpPr>
          <a:xfrm>
            <a:off x="1630571" y="4031752"/>
            <a:ext cx="900775" cy="1175758"/>
            <a:chOff x="8367853" y="861745"/>
            <a:chExt cx="900775" cy="1175758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3225541-342E-A28F-CCA9-64332A523EC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6DF5DC6-7C8E-A742-5A52-744D66279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096C7D5-7F68-C36F-27BC-AF7963275BE0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F35AC30-2221-F17E-BA51-C5904187D155}"/>
              </a:ext>
            </a:extLst>
          </p:cNvPr>
          <p:cNvSpPr txBox="1"/>
          <p:nvPr/>
        </p:nvSpPr>
        <p:spPr>
          <a:xfrm>
            <a:off x="2815837" y="4336271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     P(H | E)      =</a:t>
            </a:r>
          </a:p>
        </p:txBody>
      </p:sp>
      <p:sp>
        <p:nvSpPr>
          <p:cNvPr id="46" name="Multiply 45">
            <a:extLst>
              <a:ext uri="{FF2B5EF4-FFF2-40B4-BE49-F238E27FC236}">
                <a16:creationId xmlns:a16="http://schemas.microsoft.com/office/drawing/2014/main" id="{A55C739C-97F2-C70F-68D3-40F53BA3D88F}"/>
              </a:ext>
            </a:extLst>
          </p:cNvPr>
          <p:cNvSpPr/>
          <p:nvPr/>
        </p:nvSpPr>
        <p:spPr>
          <a:xfrm>
            <a:off x="8409405" y="5503144"/>
            <a:ext cx="579861" cy="57986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Multiply 47">
            <a:extLst>
              <a:ext uri="{FF2B5EF4-FFF2-40B4-BE49-F238E27FC236}">
                <a16:creationId xmlns:a16="http://schemas.microsoft.com/office/drawing/2014/main" id="{4EC96F04-B998-9713-156E-17AB6CEEC95B}"/>
              </a:ext>
            </a:extLst>
          </p:cNvPr>
          <p:cNvSpPr/>
          <p:nvPr/>
        </p:nvSpPr>
        <p:spPr>
          <a:xfrm>
            <a:off x="7603882" y="3789154"/>
            <a:ext cx="579861" cy="57986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9105C8E-F16F-E93E-49D9-2DC77DEC53F5}"/>
              </a:ext>
            </a:extLst>
          </p:cNvPr>
          <p:cNvSpPr txBox="1"/>
          <p:nvPr/>
        </p:nvSpPr>
        <p:spPr>
          <a:xfrm>
            <a:off x="6695423" y="43362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3D66FE70-BB89-CF43-58E7-B748A028F1FA}"/>
              </a:ext>
            </a:extLst>
          </p:cNvPr>
          <p:cNvSpPr>
            <a:spLocks noChangeAspect="1"/>
          </p:cNvSpPr>
          <p:nvPr/>
        </p:nvSpPr>
        <p:spPr>
          <a:xfrm>
            <a:off x="7672962" y="3037521"/>
            <a:ext cx="441702" cy="441702"/>
          </a:xfrm>
          <a:prstGeom prst="diamond">
            <a:avLst/>
          </a:prstGeom>
          <a:solidFill>
            <a:srgbClr val="FF26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D6CF1D83-948D-D4FB-53B5-66137750A0F7}"/>
              </a:ext>
            </a:extLst>
          </p:cNvPr>
          <p:cNvCxnSpPr>
            <a:cxnSpLocks/>
          </p:cNvCxnSpPr>
          <p:nvPr/>
        </p:nvCxnSpPr>
        <p:spPr>
          <a:xfrm>
            <a:off x="7443426" y="3598119"/>
            <a:ext cx="9007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5F811726-702F-B003-C1BC-C9BFBC3D5CC2}"/>
              </a:ext>
            </a:extLst>
          </p:cNvPr>
          <p:cNvGrpSpPr/>
          <p:nvPr/>
        </p:nvGrpSpPr>
        <p:grpSpPr>
          <a:xfrm>
            <a:off x="9054472" y="3099769"/>
            <a:ext cx="900775" cy="1175758"/>
            <a:chOff x="9800598" y="861745"/>
            <a:chExt cx="900775" cy="1175758"/>
          </a:xfrm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4D282A0C-DDAD-CB7E-440F-F6F07D0214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40559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9C65762-3A3E-9226-6AA6-E9D8ADE4D111}"/>
                </a:ext>
              </a:extLst>
            </p:cNvPr>
            <p:cNvCxnSpPr>
              <a:cxnSpLocks/>
            </p:cNvCxnSpPr>
            <p:nvPr/>
          </p:nvCxnSpPr>
          <p:spPr>
            <a:xfrm>
              <a:off x="9800598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Diamond 99">
              <a:extLst>
                <a:ext uri="{FF2B5EF4-FFF2-40B4-BE49-F238E27FC236}">
                  <a16:creationId xmlns:a16="http://schemas.microsoft.com/office/drawing/2014/main" id="{EA2D7FB9-D4BF-12EC-A529-24F402A30F3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30135" y="1595801"/>
              <a:ext cx="441702" cy="441702"/>
            </a:xfrm>
            <a:prstGeom prst="diamond">
              <a:avLst/>
            </a:prstGeom>
            <a:solidFill>
              <a:srgbClr val="FF26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2ECA3437-D37F-0938-C9C6-14C8283BD07C}"/>
              </a:ext>
            </a:extLst>
          </p:cNvPr>
          <p:cNvSpPr txBox="1"/>
          <p:nvPr/>
        </p:nvSpPr>
        <p:spPr>
          <a:xfrm>
            <a:off x="8557310" y="340594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F0757B1-45E7-A9BA-8118-A07F056880EF}"/>
              </a:ext>
            </a:extLst>
          </p:cNvPr>
          <p:cNvCxnSpPr/>
          <p:nvPr/>
        </p:nvCxnSpPr>
        <p:spPr>
          <a:xfrm>
            <a:off x="7258114" y="4524863"/>
            <a:ext cx="28824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47BB0F4-876C-7800-FF24-334DCFA83D63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0853724-3763-6264-B42F-3872ED2BB95F}"/>
              </a:ext>
            </a:extLst>
          </p:cNvPr>
          <p:cNvGrpSpPr/>
          <p:nvPr/>
        </p:nvGrpSpPr>
        <p:grpSpPr>
          <a:xfrm>
            <a:off x="9771183" y="214629"/>
            <a:ext cx="930190" cy="1822874"/>
            <a:chOff x="9771183" y="214629"/>
            <a:chExt cx="930190" cy="182287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BB90940-7B0E-0B95-8353-CC67DFF53C76}"/>
                </a:ext>
              </a:extLst>
            </p:cNvPr>
            <p:cNvGrpSpPr/>
            <p:nvPr/>
          </p:nvGrpSpPr>
          <p:grpSpPr>
            <a:xfrm>
              <a:off x="9800598" y="858947"/>
              <a:ext cx="900775" cy="1178556"/>
              <a:chOff x="9800598" y="858947"/>
              <a:chExt cx="900775" cy="117855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AFBB9D8-C6B0-6B60-8CE5-9AE5C1B949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598" y="135485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Diamond 51">
                <a:extLst>
                  <a:ext uri="{FF2B5EF4-FFF2-40B4-BE49-F238E27FC236}">
                    <a16:creationId xmlns:a16="http://schemas.microsoft.com/office/drawing/2014/main" id="{77D368E1-9E9D-2E4C-391F-62789B856C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0135" y="159580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CE8CCC54-4D68-FB60-F985-B3957FDE283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1876" y="85894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EEC1C88-043B-DDB4-6325-A34692DB9D79}"/>
                </a:ext>
              </a:extLst>
            </p:cNvPr>
            <p:cNvSpPr txBox="1"/>
            <p:nvPr/>
          </p:nvSpPr>
          <p:spPr>
            <a:xfrm>
              <a:off x="9771183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 | H)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D2D8A59-6EFD-4B9A-4DB4-0DC905F1D079}"/>
              </a:ext>
            </a:extLst>
          </p:cNvPr>
          <p:cNvGrpSpPr/>
          <p:nvPr/>
        </p:nvGrpSpPr>
        <p:grpSpPr>
          <a:xfrm>
            <a:off x="4843576" y="4157625"/>
            <a:ext cx="1585690" cy="746171"/>
            <a:chOff x="4788039" y="4157625"/>
            <a:chExt cx="1585690" cy="746171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3D5A15-C1BF-D34A-A3A1-4DC5EEDAC7CC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98" y="4524863"/>
              <a:ext cx="15331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4587BD5-7DB8-E390-A98C-60CC3264B945}"/>
                </a:ext>
              </a:extLst>
            </p:cNvPr>
            <p:cNvSpPr txBox="1"/>
            <p:nvPr/>
          </p:nvSpPr>
          <p:spPr>
            <a:xfrm>
              <a:off x="4788039" y="4157625"/>
              <a:ext cx="1585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P(H)  ·  P(E | H)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68B4320-3944-0758-83AB-688A746484E7}"/>
                </a:ext>
              </a:extLst>
            </p:cNvPr>
            <p:cNvSpPr txBox="1"/>
            <p:nvPr/>
          </p:nvSpPr>
          <p:spPr>
            <a:xfrm>
              <a:off x="5302603" y="4534464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05468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F2499-7744-812B-3189-E16788FB6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D734FD04-0625-7401-EEF0-CA229AABE866}"/>
              </a:ext>
            </a:extLst>
          </p:cNvPr>
          <p:cNvGrpSpPr/>
          <p:nvPr/>
        </p:nvGrpSpPr>
        <p:grpSpPr>
          <a:xfrm>
            <a:off x="6922737" y="214629"/>
            <a:ext cx="942887" cy="1944923"/>
            <a:chOff x="6922737" y="214629"/>
            <a:chExt cx="942887" cy="194492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3800881-1E71-F403-06C4-FC5B117FB113}"/>
                </a:ext>
              </a:extLst>
            </p:cNvPr>
            <p:cNvSpPr txBox="1"/>
            <p:nvPr/>
          </p:nvSpPr>
          <p:spPr>
            <a:xfrm>
              <a:off x="6922737" y="214629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∧ E)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860C0E-0566-60D8-6893-D10BEEB5050A}"/>
                </a:ext>
              </a:extLst>
            </p:cNvPr>
            <p:cNvGrpSpPr/>
            <p:nvPr/>
          </p:nvGrpSpPr>
          <p:grpSpPr>
            <a:xfrm>
              <a:off x="6943792" y="858947"/>
              <a:ext cx="900775" cy="1300605"/>
              <a:chOff x="6582834" y="746927"/>
              <a:chExt cx="900775" cy="1300605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7E5D2671-C8F1-D53F-F3A9-7C2BE11D5D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2796" y="74692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B4FE4541-0291-CA72-8B6F-4F0BAE0443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82834" y="1361732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84D2BD2-72C2-A36E-AA65-16270C4D80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2834" y="124283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7A6912-9D2F-4B6F-1F24-F9386C7168F5}"/>
              </a:ext>
            </a:extLst>
          </p:cNvPr>
          <p:cNvGrpSpPr/>
          <p:nvPr/>
        </p:nvGrpSpPr>
        <p:grpSpPr>
          <a:xfrm>
            <a:off x="5516707" y="214629"/>
            <a:ext cx="900775" cy="1944923"/>
            <a:chOff x="5516707" y="214629"/>
            <a:chExt cx="900775" cy="194492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E8E6A0-F232-D9EE-1865-B8E7C13AE6B8}"/>
                </a:ext>
              </a:extLst>
            </p:cNvPr>
            <p:cNvSpPr txBox="1"/>
            <p:nvPr/>
          </p:nvSpPr>
          <p:spPr>
            <a:xfrm>
              <a:off x="5688814" y="21462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P(E)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F6383C1-1601-1543-BE0A-2569FAC14098}"/>
                </a:ext>
              </a:extLst>
            </p:cNvPr>
            <p:cNvGrpSpPr/>
            <p:nvPr/>
          </p:nvGrpSpPr>
          <p:grpSpPr>
            <a:xfrm>
              <a:off x="5516707" y="794258"/>
              <a:ext cx="900775" cy="1365294"/>
              <a:chOff x="5155749" y="682331"/>
              <a:chExt cx="900775" cy="136529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A9320BA-F72D-1827-5132-BACFD5BE3B3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85285" y="682331"/>
                <a:ext cx="441702" cy="441702"/>
              </a:xfrm>
              <a:prstGeom prst="ellipse">
                <a:avLst/>
              </a:pr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D7AA0199-DD54-46BA-C28E-9F54694CFF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55749" y="1361825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983F250-98F6-0F87-B8FD-B4D7BD6290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5749" y="1242929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BAB4614-DE43-9281-022A-209F7FA3B369}"/>
              </a:ext>
            </a:extLst>
          </p:cNvPr>
          <p:cNvGrpSpPr/>
          <p:nvPr/>
        </p:nvGrpSpPr>
        <p:grpSpPr>
          <a:xfrm>
            <a:off x="4088114" y="214629"/>
            <a:ext cx="900775" cy="1944923"/>
            <a:chOff x="4088114" y="214629"/>
            <a:chExt cx="900775" cy="19449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D514CC-BD1F-6B40-507A-59FD454C6C17}"/>
                </a:ext>
              </a:extLst>
            </p:cNvPr>
            <p:cNvSpPr txBox="1"/>
            <p:nvPr/>
          </p:nvSpPr>
          <p:spPr>
            <a:xfrm>
              <a:off x="4244189" y="214629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P(H)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A0849DE-7371-AFC3-109A-C19BE9FAEDDD}"/>
                </a:ext>
              </a:extLst>
            </p:cNvPr>
            <p:cNvGrpSpPr/>
            <p:nvPr/>
          </p:nvGrpSpPr>
          <p:grpSpPr>
            <a:xfrm>
              <a:off x="4088114" y="794258"/>
              <a:ext cx="900775" cy="1365294"/>
              <a:chOff x="3749721" y="682331"/>
              <a:chExt cx="900775" cy="1365294"/>
            </a:xfrm>
          </p:grpSpPr>
          <p:sp>
            <p:nvSpPr>
              <p:cNvPr id="4" name="Diamond 3">
                <a:extLst>
                  <a:ext uri="{FF2B5EF4-FFF2-40B4-BE49-F238E27FC236}">
                    <a16:creationId xmlns:a16="http://schemas.microsoft.com/office/drawing/2014/main" id="{B3DF847A-0FE4-7D47-0BD3-F14AF259D1C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9257" y="68233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55796FAC-1ADC-F8F8-6B37-EB55AFD26C7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9721" y="1361825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BA9C1A6-8119-910F-10CF-EDD382B074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9721" y="1242929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D6E447C-5678-22CD-67C9-BCA0D4F3A64C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40F64CF-732C-721A-2DA8-F6E1B2C23B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EC0F41-B613-FC34-404B-7877CF95D3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67EA15F-8807-8C1E-C801-237DC73E41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A7FA86B9-8408-BFA5-E900-80307C7B67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C783EAEF-EAF5-4F87-8E26-874C1C91E8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D5A43D8-7CDC-3A00-D4E9-644555760A45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D58B23A-D7CB-F7BB-FFAB-C3890E53EFBE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AB3323D-883B-80E6-4F20-0FFA6FA7E969}"/>
              </a:ext>
            </a:extLst>
          </p:cNvPr>
          <p:cNvGrpSpPr/>
          <p:nvPr/>
        </p:nvGrpSpPr>
        <p:grpSpPr>
          <a:xfrm>
            <a:off x="8335575" y="214629"/>
            <a:ext cx="933053" cy="1822874"/>
            <a:chOff x="8335575" y="214629"/>
            <a:chExt cx="933053" cy="1822874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C90FEC4-11E1-208E-9B65-01F8F10F0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45F2FF6-9888-C10D-BB82-8AE6BEAE96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94ED42F-41AC-97A5-8D61-35E91076FCDC}"/>
                </a:ext>
              </a:extLst>
            </p:cNvPr>
            <p:cNvSpPr txBox="1"/>
            <p:nvPr/>
          </p:nvSpPr>
          <p:spPr>
            <a:xfrm>
              <a:off x="8335575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| E)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09D59EBF-EC75-FEE6-DFC0-0DB8E42CEF18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F3E1D20-CAF3-CA30-2BF7-039D6208B0CB}"/>
              </a:ext>
            </a:extLst>
          </p:cNvPr>
          <p:cNvGrpSpPr/>
          <p:nvPr/>
        </p:nvGrpSpPr>
        <p:grpSpPr>
          <a:xfrm>
            <a:off x="1630571" y="4031752"/>
            <a:ext cx="900775" cy="1175758"/>
            <a:chOff x="8367853" y="861745"/>
            <a:chExt cx="900775" cy="1175758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62D114B-D977-BFD9-4554-D1E5C8319C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CC261BB-B85A-4238-D54F-C79B1AC16A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7D02DA9-9136-BD17-2F91-53727BB74443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B744F6E-05AA-1F36-423D-141837A660A9}"/>
              </a:ext>
            </a:extLst>
          </p:cNvPr>
          <p:cNvSpPr txBox="1"/>
          <p:nvPr/>
        </p:nvSpPr>
        <p:spPr>
          <a:xfrm>
            <a:off x="2815837" y="4336271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     P(H | E)      =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422BFE-2930-4A12-179D-5B198F2A6AE1}"/>
              </a:ext>
            </a:extLst>
          </p:cNvPr>
          <p:cNvSpPr txBox="1"/>
          <p:nvPr/>
        </p:nvSpPr>
        <p:spPr>
          <a:xfrm>
            <a:off x="6695423" y="43362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0C2FF5A-8C1F-4C28-000E-858B8E8642AA}"/>
              </a:ext>
            </a:extLst>
          </p:cNvPr>
          <p:cNvGrpSpPr/>
          <p:nvPr/>
        </p:nvGrpSpPr>
        <p:grpSpPr>
          <a:xfrm>
            <a:off x="7672962" y="3037521"/>
            <a:ext cx="2282285" cy="2169989"/>
            <a:chOff x="7582111" y="3037521"/>
            <a:chExt cx="2282285" cy="2169989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0A9026B-723B-3A69-D1B9-A67BDA50ED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87634" y="4765808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B45FAEB-1B64-38AF-79F4-530CE643E958}"/>
                </a:ext>
              </a:extLst>
            </p:cNvPr>
            <p:cNvGrpSpPr/>
            <p:nvPr/>
          </p:nvGrpSpPr>
          <p:grpSpPr>
            <a:xfrm>
              <a:off x="7582111" y="3037521"/>
              <a:ext cx="2282285" cy="1238006"/>
              <a:chOff x="7336976" y="3037521"/>
              <a:chExt cx="2282285" cy="1238006"/>
            </a:xfrm>
          </p:grpSpPr>
          <p:sp>
            <p:nvSpPr>
              <p:cNvPr id="73" name="Diamond 72">
                <a:extLst>
                  <a:ext uri="{FF2B5EF4-FFF2-40B4-BE49-F238E27FC236}">
                    <a16:creationId xmlns:a16="http://schemas.microsoft.com/office/drawing/2014/main" id="{DD3BAC5C-1732-1E18-6374-13E19BE5C5A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36976" y="303752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A4995B03-F620-2671-FF79-9291A33C3607}"/>
                  </a:ext>
                </a:extLst>
              </p:cNvPr>
              <p:cNvGrpSpPr/>
              <p:nvPr/>
            </p:nvGrpSpPr>
            <p:grpSpPr>
              <a:xfrm>
                <a:off x="8718486" y="3099769"/>
                <a:ext cx="900775" cy="1175758"/>
                <a:chOff x="9800598" y="861745"/>
                <a:chExt cx="900775" cy="1175758"/>
              </a:xfrm>
            </p:grpSpPr>
            <p:sp>
              <p:nvSpPr>
                <p:cNvPr id="70" name="Freeform 69">
                  <a:extLst>
                    <a:ext uri="{FF2B5EF4-FFF2-40B4-BE49-F238E27FC236}">
                      <a16:creationId xmlns:a16="http://schemas.microsoft.com/office/drawing/2014/main" id="{272FF3C7-4C90-4571-94CE-C9ABF6CD4F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40559" y="861745"/>
                  <a:ext cx="220851" cy="312325"/>
                </a:xfrm>
                <a:custGeom>
                  <a:avLst/>
                  <a:gdLst>
                    <a:gd name="connsiteX0" fmla="*/ 200867 w 685800"/>
                    <a:gd name="connsiteY0" fmla="*/ 0 h 969868"/>
                    <a:gd name="connsiteX1" fmla="*/ 685800 w 685800"/>
                    <a:gd name="connsiteY1" fmla="*/ 484934 h 969868"/>
                    <a:gd name="connsiteX2" fmla="*/ 200866 w 685800"/>
                    <a:gd name="connsiteY2" fmla="*/ 969868 h 969868"/>
                    <a:gd name="connsiteX3" fmla="*/ 0 w 685800"/>
                    <a:gd name="connsiteY3" fmla="*/ 484934 h 969868"/>
                    <a:gd name="connsiteX4" fmla="*/ 200866 w 685800"/>
                    <a:gd name="connsiteY4" fmla="*/ 0 h 969868"/>
                    <a:gd name="connsiteX5" fmla="*/ 200867 w 685800"/>
                    <a:gd name="connsiteY5" fmla="*/ 0 h 96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85800" h="969868">
                      <a:moveTo>
                        <a:pt x="200867" y="0"/>
                      </a:moveTo>
                      <a:lnTo>
                        <a:pt x="685800" y="484934"/>
                      </a:lnTo>
                      <a:lnTo>
                        <a:pt x="200866" y="969868"/>
                      </a:lnTo>
                      <a:cubicBezTo>
                        <a:pt x="76761" y="845763"/>
                        <a:pt x="0" y="674313"/>
                        <a:pt x="0" y="484934"/>
                      </a:cubicBezTo>
                      <a:cubicBezTo>
                        <a:pt x="0" y="295556"/>
                        <a:pt x="76761" y="124106"/>
                        <a:pt x="200866" y="0"/>
                      </a:cubicBezTo>
                      <a:lnTo>
                        <a:pt x="200867" y="0"/>
                      </a:lnTo>
                      <a:close/>
                    </a:path>
                  </a:pathLst>
                </a:custGeom>
                <a:solidFill>
                  <a:srgbClr val="00FA00">
                    <a:alpha val="50196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4957F0F0-D0E1-9168-CF34-5A54A0E5C1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00598" y="1354856"/>
                  <a:ext cx="90077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Diamond 71">
                  <a:extLst>
                    <a:ext uri="{FF2B5EF4-FFF2-40B4-BE49-F238E27FC236}">
                      <a16:creationId xmlns:a16="http://schemas.microsoft.com/office/drawing/2014/main" id="{0B709A4D-8B09-619B-DAC4-0E341ABE57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30135" y="1595801"/>
                  <a:ext cx="441702" cy="441702"/>
                </a:xfrm>
                <a:prstGeom prst="diamond">
                  <a:avLst/>
                </a:prstGeom>
                <a:solidFill>
                  <a:srgbClr val="FF2600">
                    <a:alpha val="50196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59C5E3A-DCCC-DE58-B355-3BEB13C9EEC3}"/>
                  </a:ext>
                </a:extLst>
              </p:cNvPr>
              <p:cNvSpPr txBox="1"/>
              <p:nvPr/>
            </p:nvSpPr>
            <p:spPr>
              <a:xfrm>
                <a:off x="8221324" y="3405943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</p:grpSp>
      </p:grp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F7F9D30-9CB6-1C5D-7446-ECC648E0EEA4}"/>
              </a:ext>
            </a:extLst>
          </p:cNvPr>
          <p:cNvCxnSpPr/>
          <p:nvPr/>
        </p:nvCxnSpPr>
        <p:spPr>
          <a:xfrm>
            <a:off x="7258114" y="4524863"/>
            <a:ext cx="28824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532CF87-A05B-AC99-FF9C-3ACC919A95B4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7C7AF8A-9A1D-2E6C-312B-755934177B58}"/>
              </a:ext>
            </a:extLst>
          </p:cNvPr>
          <p:cNvGrpSpPr/>
          <p:nvPr/>
        </p:nvGrpSpPr>
        <p:grpSpPr>
          <a:xfrm>
            <a:off x="9771183" y="214629"/>
            <a:ext cx="930190" cy="1822874"/>
            <a:chOff x="9771183" y="214629"/>
            <a:chExt cx="930190" cy="1822874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F2590E2-C564-FE8C-28E3-EA9A04524371}"/>
                </a:ext>
              </a:extLst>
            </p:cNvPr>
            <p:cNvGrpSpPr/>
            <p:nvPr/>
          </p:nvGrpSpPr>
          <p:grpSpPr>
            <a:xfrm>
              <a:off x="9800598" y="858947"/>
              <a:ext cx="900775" cy="1178556"/>
              <a:chOff x="9800598" y="858947"/>
              <a:chExt cx="900775" cy="1178556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4B5E607-EA36-4991-D9E3-735B9750D1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598" y="135485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Diamond 55">
                <a:extLst>
                  <a:ext uri="{FF2B5EF4-FFF2-40B4-BE49-F238E27FC236}">
                    <a16:creationId xmlns:a16="http://schemas.microsoft.com/office/drawing/2014/main" id="{6BB0CFF2-937A-8493-24BD-00D14BD9D73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0135" y="159580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EFD7E8B0-98C4-A751-5AB3-6735061BD0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1876" y="85894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DAEE528-7694-A7C2-74BD-061461703F67}"/>
                </a:ext>
              </a:extLst>
            </p:cNvPr>
            <p:cNvSpPr txBox="1"/>
            <p:nvPr/>
          </p:nvSpPr>
          <p:spPr>
            <a:xfrm>
              <a:off x="9771183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 | H)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BB3EF57-EAF4-5F27-1449-43418E543561}"/>
              </a:ext>
            </a:extLst>
          </p:cNvPr>
          <p:cNvGrpSpPr/>
          <p:nvPr/>
        </p:nvGrpSpPr>
        <p:grpSpPr>
          <a:xfrm>
            <a:off x="4843576" y="4157625"/>
            <a:ext cx="1585690" cy="746171"/>
            <a:chOff x="4788039" y="4157625"/>
            <a:chExt cx="1585690" cy="746171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798226E-5EEF-4FE3-A662-E4A6D6D86C3C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98" y="4524863"/>
              <a:ext cx="15331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8096CB7-50DA-5CE7-9F67-7CB3FC5D1D70}"/>
                </a:ext>
              </a:extLst>
            </p:cNvPr>
            <p:cNvSpPr txBox="1"/>
            <p:nvPr/>
          </p:nvSpPr>
          <p:spPr>
            <a:xfrm>
              <a:off x="4788039" y="4157625"/>
              <a:ext cx="1585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P(H)  ·  P(E | H)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F7CBEF7-DDBC-E4E6-598A-E3962A2366D2}"/>
                </a:ext>
              </a:extLst>
            </p:cNvPr>
            <p:cNvSpPr txBox="1"/>
            <p:nvPr/>
          </p:nvSpPr>
          <p:spPr>
            <a:xfrm>
              <a:off x="5302603" y="4534464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28197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DA8A1D-A290-FFD2-C3CE-4B7AAE9EF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7251448B-A2D6-D3B2-DE49-05EF230D7827}"/>
              </a:ext>
            </a:extLst>
          </p:cNvPr>
          <p:cNvGrpSpPr/>
          <p:nvPr/>
        </p:nvGrpSpPr>
        <p:grpSpPr>
          <a:xfrm>
            <a:off x="6922737" y="214629"/>
            <a:ext cx="942887" cy="1944923"/>
            <a:chOff x="6922737" y="214629"/>
            <a:chExt cx="942887" cy="194492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C0569ED-A05D-0863-500A-5D4622286E7D}"/>
                </a:ext>
              </a:extLst>
            </p:cNvPr>
            <p:cNvSpPr txBox="1"/>
            <p:nvPr/>
          </p:nvSpPr>
          <p:spPr>
            <a:xfrm>
              <a:off x="6922737" y="214629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∧ E)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C2180D5-2F71-12DD-9D8A-647960644D87}"/>
                </a:ext>
              </a:extLst>
            </p:cNvPr>
            <p:cNvGrpSpPr/>
            <p:nvPr/>
          </p:nvGrpSpPr>
          <p:grpSpPr>
            <a:xfrm>
              <a:off x="6943792" y="858947"/>
              <a:ext cx="900775" cy="1300605"/>
              <a:chOff x="6582834" y="746927"/>
              <a:chExt cx="900775" cy="1300605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A69FEC82-3A86-FBDD-B096-31DBCD21B5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2796" y="74692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AF91B9B9-4AB1-DDCE-2216-29F2E2C2A3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82834" y="1361732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F1F90B46-E1E1-ADDF-7E51-8407EDA35C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2834" y="124283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64FC2D-AE0F-4D64-10D6-27DCDF9D359A}"/>
              </a:ext>
            </a:extLst>
          </p:cNvPr>
          <p:cNvGrpSpPr/>
          <p:nvPr/>
        </p:nvGrpSpPr>
        <p:grpSpPr>
          <a:xfrm>
            <a:off x="5516707" y="214629"/>
            <a:ext cx="900775" cy="1944923"/>
            <a:chOff x="5516707" y="214629"/>
            <a:chExt cx="900775" cy="194492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C00DD7-BDA4-ED25-DD40-530D91ABD1AF}"/>
                </a:ext>
              </a:extLst>
            </p:cNvPr>
            <p:cNvSpPr txBox="1"/>
            <p:nvPr/>
          </p:nvSpPr>
          <p:spPr>
            <a:xfrm>
              <a:off x="5688814" y="21462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P(E)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CFA2437-3D9F-7D58-0F66-F7E7F1B4CC31}"/>
                </a:ext>
              </a:extLst>
            </p:cNvPr>
            <p:cNvGrpSpPr/>
            <p:nvPr/>
          </p:nvGrpSpPr>
          <p:grpSpPr>
            <a:xfrm>
              <a:off x="5516707" y="794258"/>
              <a:ext cx="900775" cy="1365294"/>
              <a:chOff x="5155749" y="682331"/>
              <a:chExt cx="900775" cy="136529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81AF975B-41B7-A937-B9C4-499ECB185E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85285" y="682331"/>
                <a:ext cx="441702" cy="441702"/>
              </a:xfrm>
              <a:prstGeom prst="ellipse">
                <a:avLst/>
              </a:pr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414AEABD-709D-0D98-72E9-030263FF67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55749" y="1361825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FC2115F-4A7F-0B4A-2F31-BD451E9405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5749" y="1242929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897363-E1E7-7790-3628-DAF9B4A40DA3}"/>
              </a:ext>
            </a:extLst>
          </p:cNvPr>
          <p:cNvGrpSpPr/>
          <p:nvPr/>
        </p:nvGrpSpPr>
        <p:grpSpPr>
          <a:xfrm>
            <a:off x="4088114" y="214629"/>
            <a:ext cx="900775" cy="1944923"/>
            <a:chOff x="4088114" y="214629"/>
            <a:chExt cx="900775" cy="19449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38782E-5A09-092F-4EA7-DAAB825582B2}"/>
                </a:ext>
              </a:extLst>
            </p:cNvPr>
            <p:cNvSpPr txBox="1"/>
            <p:nvPr/>
          </p:nvSpPr>
          <p:spPr>
            <a:xfrm>
              <a:off x="4244189" y="214629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P(H)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6D82E5-658B-8AAE-2984-94D870FE813C}"/>
                </a:ext>
              </a:extLst>
            </p:cNvPr>
            <p:cNvGrpSpPr/>
            <p:nvPr/>
          </p:nvGrpSpPr>
          <p:grpSpPr>
            <a:xfrm>
              <a:off x="4088114" y="794258"/>
              <a:ext cx="900775" cy="1365294"/>
              <a:chOff x="3749721" y="682331"/>
              <a:chExt cx="900775" cy="1365294"/>
            </a:xfrm>
          </p:grpSpPr>
          <p:sp>
            <p:nvSpPr>
              <p:cNvPr id="4" name="Diamond 3">
                <a:extLst>
                  <a:ext uri="{FF2B5EF4-FFF2-40B4-BE49-F238E27FC236}">
                    <a16:creationId xmlns:a16="http://schemas.microsoft.com/office/drawing/2014/main" id="{E6C7B3A1-9E69-F1CD-2349-EF35D0C7DB6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9257" y="68233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42B4D0F9-B634-966A-BC13-D17EA7B849B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9721" y="1361825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769A0E8-106D-FDA5-5927-230758293D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9721" y="1242929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A0ACD2E-060E-F3F7-795F-C8F6361CF0D1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23B5ED5-E8DE-84D5-34E2-04AA631575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406E47-C825-E2EA-DD37-345F92D775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EB74E2B-07C8-6CE5-29F3-139388FA9D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124A2F9F-AE4F-C649-2F75-3722FA4B363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D18C325F-CAE1-5D3C-8C90-C8D019F2FC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DD6CC24-FC47-82CE-8D1A-E199BEA8A100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D90E74-49EA-4D7A-03C5-1A0C00AB2B37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BDA8BB-AA0F-A9A4-993E-A3F8B656E311}"/>
              </a:ext>
            </a:extLst>
          </p:cNvPr>
          <p:cNvGrpSpPr/>
          <p:nvPr/>
        </p:nvGrpSpPr>
        <p:grpSpPr>
          <a:xfrm>
            <a:off x="8335575" y="214629"/>
            <a:ext cx="933053" cy="1822874"/>
            <a:chOff x="8335575" y="214629"/>
            <a:chExt cx="933053" cy="1822874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EDC7902-6F8A-1BCC-4C42-DA251A06C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B4A524D-B586-2954-8941-8566D0CD34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A6E6FB-BF3E-3DA7-111B-9D9804E173C1}"/>
                </a:ext>
              </a:extLst>
            </p:cNvPr>
            <p:cNvSpPr txBox="1"/>
            <p:nvPr/>
          </p:nvSpPr>
          <p:spPr>
            <a:xfrm>
              <a:off x="8335575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| E)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FDCA87C9-6EF9-1F56-DFE1-62A37F1098BD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E7C546-D8E2-2C6A-3E73-01AC20F1A421}"/>
              </a:ext>
            </a:extLst>
          </p:cNvPr>
          <p:cNvGrpSpPr/>
          <p:nvPr/>
        </p:nvGrpSpPr>
        <p:grpSpPr>
          <a:xfrm>
            <a:off x="1630571" y="4031752"/>
            <a:ext cx="900775" cy="1175758"/>
            <a:chOff x="8367853" y="861745"/>
            <a:chExt cx="900775" cy="1175758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50E6AB7C-274E-DCB0-4962-8EDD97B118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AD556EC-875E-9E29-2B2F-5FD8C66311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7031091-C96E-B609-09B8-7CF146AD9205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5C40643-3A45-5109-E981-07AFAB9537C1}"/>
              </a:ext>
            </a:extLst>
          </p:cNvPr>
          <p:cNvSpPr txBox="1"/>
          <p:nvPr/>
        </p:nvSpPr>
        <p:spPr>
          <a:xfrm>
            <a:off x="2815837" y="4336271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     P(H | E)      =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F03F14-E55A-2F76-F999-125C536EEB06}"/>
              </a:ext>
            </a:extLst>
          </p:cNvPr>
          <p:cNvSpPr txBox="1"/>
          <p:nvPr/>
        </p:nvSpPr>
        <p:spPr>
          <a:xfrm>
            <a:off x="6695423" y="43362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8AA75E9-1BBC-2565-99C0-6D898614BAF6}"/>
              </a:ext>
            </a:extLst>
          </p:cNvPr>
          <p:cNvGrpSpPr/>
          <p:nvPr/>
        </p:nvGrpSpPr>
        <p:grpSpPr>
          <a:xfrm>
            <a:off x="7672962" y="3037521"/>
            <a:ext cx="2282285" cy="2169989"/>
            <a:chOff x="7582111" y="3037521"/>
            <a:chExt cx="2282285" cy="2169989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644709D-D2CB-9E36-D485-E9CE495EC6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87634" y="4765808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F4C69EF-1DFE-ECF3-F7F0-562E89E84D65}"/>
                </a:ext>
              </a:extLst>
            </p:cNvPr>
            <p:cNvGrpSpPr/>
            <p:nvPr/>
          </p:nvGrpSpPr>
          <p:grpSpPr>
            <a:xfrm>
              <a:off x="7582111" y="3037521"/>
              <a:ext cx="2282285" cy="1238006"/>
              <a:chOff x="7336976" y="3037521"/>
              <a:chExt cx="2282285" cy="1238006"/>
            </a:xfrm>
          </p:grpSpPr>
          <p:sp>
            <p:nvSpPr>
              <p:cNvPr id="58" name="Diamond 57">
                <a:extLst>
                  <a:ext uri="{FF2B5EF4-FFF2-40B4-BE49-F238E27FC236}">
                    <a16:creationId xmlns:a16="http://schemas.microsoft.com/office/drawing/2014/main" id="{77D8B49A-DDB2-9422-508E-DB749DBCD34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36976" y="303752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C24C872F-2B92-04EA-D560-892AA68713EC}"/>
                  </a:ext>
                </a:extLst>
              </p:cNvPr>
              <p:cNvGrpSpPr/>
              <p:nvPr/>
            </p:nvGrpSpPr>
            <p:grpSpPr>
              <a:xfrm>
                <a:off x="8718486" y="3099769"/>
                <a:ext cx="900775" cy="1175758"/>
                <a:chOff x="9800598" y="861745"/>
                <a:chExt cx="900775" cy="1175758"/>
              </a:xfrm>
            </p:grpSpPr>
            <p:sp>
              <p:nvSpPr>
                <p:cNvPr id="65" name="Freeform 64">
                  <a:extLst>
                    <a:ext uri="{FF2B5EF4-FFF2-40B4-BE49-F238E27FC236}">
                      <a16:creationId xmlns:a16="http://schemas.microsoft.com/office/drawing/2014/main" id="{29CA3BFB-5907-E239-B9A2-DECA34605A2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140559" y="861745"/>
                  <a:ext cx="220851" cy="312325"/>
                </a:xfrm>
                <a:custGeom>
                  <a:avLst/>
                  <a:gdLst>
                    <a:gd name="connsiteX0" fmla="*/ 200867 w 685800"/>
                    <a:gd name="connsiteY0" fmla="*/ 0 h 969868"/>
                    <a:gd name="connsiteX1" fmla="*/ 685800 w 685800"/>
                    <a:gd name="connsiteY1" fmla="*/ 484934 h 969868"/>
                    <a:gd name="connsiteX2" fmla="*/ 200866 w 685800"/>
                    <a:gd name="connsiteY2" fmla="*/ 969868 h 969868"/>
                    <a:gd name="connsiteX3" fmla="*/ 0 w 685800"/>
                    <a:gd name="connsiteY3" fmla="*/ 484934 h 969868"/>
                    <a:gd name="connsiteX4" fmla="*/ 200866 w 685800"/>
                    <a:gd name="connsiteY4" fmla="*/ 0 h 969868"/>
                    <a:gd name="connsiteX5" fmla="*/ 200867 w 685800"/>
                    <a:gd name="connsiteY5" fmla="*/ 0 h 969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85800" h="969868">
                      <a:moveTo>
                        <a:pt x="200867" y="0"/>
                      </a:moveTo>
                      <a:lnTo>
                        <a:pt x="685800" y="484934"/>
                      </a:lnTo>
                      <a:lnTo>
                        <a:pt x="200866" y="969868"/>
                      </a:lnTo>
                      <a:cubicBezTo>
                        <a:pt x="76761" y="845763"/>
                        <a:pt x="0" y="674313"/>
                        <a:pt x="0" y="484934"/>
                      </a:cubicBezTo>
                      <a:cubicBezTo>
                        <a:pt x="0" y="295556"/>
                        <a:pt x="76761" y="124106"/>
                        <a:pt x="200866" y="0"/>
                      </a:cubicBezTo>
                      <a:lnTo>
                        <a:pt x="200867" y="0"/>
                      </a:lnTo>
                      <a:close/>
                    </a:path>
                  </a:pathLst>
                </a:custGeom>
                <a:solidFill>
                  <a:srgbClr val="00FA00">
                    <a:alpha val="50196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0BD54DEA-FD6E-E4D8-EBEC-F04DABDE4F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800598" y="1354856"/>
                  <a:ext cx="900775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8" name="Diamond 67">
                  <a:extLst>
                    <a:ext uri="{FF2B5EF4-FFF2-40B4-BE49-F238E27FC236}">
                      <a16:creationId xmlns:a16="http://schemas.microsoft.com/office/drawing/2014/main" id="{B70B4FB1-1D63-B377-CBEB-1F0327F4AE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30135" y="1595801"/>
                  <a:ext cx="441702" cy="441702"/>
                </a:xfrm>
                <a:prstGeom prst="diamond">
                  <a:avLst/>
                </a:prstGeom>
                <a:solidFill>
                  <a:srgbClr val="FF2600">
                    <a:alpha val="50196"/>
                  </a:srgb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1F7A0A3-0C69-2E45-C038-BA45406B5F3E}"/>
                  </a:ext>
                </a:extLst>
              </p:cNvPr>
              <p:cNvSpPr txBox="1"/>
              <p:nvPr/>
            </p:nvSpPr>
            <p:spPr>
              <a:xfrm>
                <a:off x="8221324" y="3405943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</p:grp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818443F-C2C4-6ABC-7F73-93CBB900ADED}"/>
              </a:ext>
            </a:extLst>
          </p:cNvPr>
          <p:cNvCxnSpPr/>
          <p:nvPr/>
        </p:nvCxnSpPr>
        <p:spPr>
          <a:xfrm>
            <a:off x="7258114" y="4524863"/>
            <a:ext cx="28824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Multiply 69">
            <a:extLst>
              <a:ext uri="{FF2B5EF4-FFF2-40B4-BE49-F238E27FC236}">
                <a16:creationId xmlns:a16="http://schemas.microsoft.com/office/drawing/2014/main" id="{6745BC70-9D0F-80D3-42DE-823608BCE464}"/>
              </a:ext>
            </a:extLst>
          </p:cNvPr>
          <p:cNvSpPr/>
          <p:nvPr/>
        </p:nvSpPr>
        <p:spPr>
          <a:xfrm>
            <a:off x="9214929" y="3768941"/>
            <a:ext cx="579861" cy="57986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Multiply 70">
            <a:extLst>
              <a:ext uri="{FF2B5EF4-FFF2-40B4-BE49-F238E27FC236}">
                <a16:creationId xmlns:a16="http://schemas.microsoft.com/office/drawing/2014/main" id="{A6A970F0-9033-79C7-9006-1419E7B2165D}"/>
              </a:ext>
            </a:extLst>
          </p:cNvPr>
          <p:cNvSpPr/>
          <p:nvPr/>
        </p:nvSpPr>
        <p:spPr>
          <a:xfrm>
            <a:off x="7603882" y="2968363"/>
            <a:ext cx="579861" cy="579861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077AD3-AD51-F5CB-D4A3-91A70A102DF9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9CFF8FB-ABCE-D1B9-1E44-B372DF8B146D}"/>
              </a:ext>
            </a:extLst>
          </p:cNvPr>
          <p:cNvGrpSpPr/>
          <p:nvPr/>
        </p:nvGrpSpPr>
        <p:grpSpPr>
          <a:xfrm>
            <a:off x="9771183" y="214629"/>
            <a:ext cx="930190" cy="1822874"/>
            <a:chOff x="9771183" y="214629"/>
            <a:chExt cx="930190" cy="1822874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CDE5731-1E60-6CEA-595A-F9E304FBDB76}"/>
                </a:ext>
              </a:extLst>
            </p:cNvPr>
            <p:cNvGrpSpPr/>
            <p:nvPr/>
          </p:nvGrpSpPr>
          <p:grpSpPr>
            <a:xfrm>
              <a:off x="9800598" y="858947"/>
              <a:ext cx="900775" cy="1178556"/>
              <a:chOff x="9800598" y="858947"/>
              <a:chExt cx="900775" cy="1178556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E68F492-7BD2-A260-07BE-117BD2D91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598" y="135485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Diamond 60">
                <a:extLst>
                  <a:ext uri="{FF2B5EF4-FFF2-40B4-BE49-F238E27FC236}">
                    <a16:creationId xmlns:a16="http://schemas.microsoft.com/office/drawing/2014/main" id="{0A01D976-7271-75F9-FDFA-94C044807B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0135" y="159580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DB7E1CE3-D702-2E12-C592-91290787FD5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1876" y="85894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47877F8-BB92-EECC-1519-6EB8BCE1829F}"/>
                </a:ext>
              </a:extLst>
            </p:cNvPr>
            <p:cNvSpPr txBox="1"/>
            <p:nvPr/>
          </p:nvSpPr>
          <p:spPr>
            <a:xfrm>
              <a:off x="9771183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 | H)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E69B33B-CE80-D6E5-AA00-6C3D1482433A}"/>
              </a:ext>
            </a:extLst>
          </p:cNvPr>
          <p:cNvGrpSpPr/>
          <p:nvPr/>
        </p:nvGrpSpPr>
        <p:grpSpPr>
          <a:xfrm>
            <a:off x="4843576" y="4157625"/>
            <a:ext cx="1585690" cy="746171"/>
            <a:chOff x="4788039" y="4157625"/>
            <a:chExt cx="1585690" cy="746171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A752FCF-6935-BFFB-59AD-2CCF4D8D77A9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98" y="4524863"/>
              <a:ext cx="15331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3D4D21-023B-54BD-CC36-4D65531399A5}"/>
                </a:ext>
              </a:extLst>
            </p:cNvPr>
            <p:cNvSpPr txBox="1"/>
            <p:nvPr/>
          </p:nvSpPr>
          <p:spPr>
            <a:xfrm>
              <a:off x="4788039" y="4157625"/>
              <a:ext cx="1585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P(H)  ·  P(E | H)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5B897BC-30B2-2A5B-A452-BBD541174079}"/>
                </a:ext>
              </a:extLst>
            </p:cNvPr>
            <p:cNvSpPr txBox="1"/>
            <p:nvPr/>
          </p:nvSpPr>
          <p:spPr>
            <a:xfrm>
              <a:off x="5302603" y="4534464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0745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F086D-6B88-6CEF-2CA9-317406448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30DB70D-4321-4EBA-19AE-4BF543097995}"/>
              </a:ext>
            </a:extLst>
          </p:cNvPr>
          <p:cNvGrpSpPr/>
          <p:nvPr/>
        </p:nvGrpSpPr>
        <p:grpSpPr>
          <a:xfrm>
            <a:off x="6922737" y="214629"/>
            <a:ext cx="942887" cy="1944923"/>
            <a:chOff x="6922737" y="214629"/>
            <a:chExt cx="942887" cy="194492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D36A44-C142-65D5-5AE2-F4853F60E1E0}"/>
                </a:ext>
              </a:extLst>
            </p:cNvPr>
            <p:cNvSpPr txBox="1"/>
            <p:nvPr/>
          </p:nvSpPr>
          <p:spPr>
            <a:xfrm>
              <a:off x="6922737" y="214629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∧ E)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06967D-7B98-EDC7-661D-E6BEEE64916E}"/>
                </a:ext>
              </a:extLst>
            </p:cNvPr>
            <p:cNvGrpSpPr/>
            <p:nvPr/>
          </p:nvGrpSpPr>
          <p:grpSpPr>
            <a:xfrm>
              <a:off x="6943792" y="858947"/>
              <a:ext cx="900775" cy="1300605"/>
              <a:chOff x="6582834" y="746927"/>
              <a:chExt cx="900775" cy="1300605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B9C47AB0-0157-3445-0046-71761880A0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2796" y="74692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BEDD9916-3884-FB76-B0C5-053E0EDFF3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82834" y="1361732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CE95FAB-B2A9-6FE2-869C-2D0021E798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2834" y="124283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62DB99F-F210-DFFA-A3FE-E39D1F4D2ABB}"/>
              </a:ext>
            </a:extLst>
          </p:cNvPr>
          <p:cNvGrpSpPr/>
          <p:nvPr/>
        </p:nvGrpSpPr>
        <p:grpSpPr>
          <a:xfrm>
            <a:off x="5516707" y="214629"/>
            <a:ext cx="900775" cy="1944923"/>
            <a:chOff x="5516707" y="214629"/>
            <a:chExt cx="900775" cy="194492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E31858-8E0D-D94B-FB9F-1745F3422F40}"/>
                </a:ext>
              </a:extLst>
            </p:cNvPr>
            <p:cNvSpPr txBox="1"/>
            <p:nvPr/>
          </p:nvSpPr>
          <p:spPr>
            <a:xfrm>
              <a:off x="5688814" y="21462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P(E)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10D3F8D-A0FE-0156-949A-BC9C2428B6D3}"/>
                </a:ext>
              </a:extLst>
            </p:cNvPr>
            <p:cNvGrpSpPr/>
            <p:nvPr/>
          </p:nvGrpSpPr>
          <p:grpSpPr>
            <a:xfrm>
              <a:off x="5516707" y="794258"/>
              <a:ext cx="900775" cy="1365294"/>
              <a:chOff x="5155749" y="682331"/>
              <a:chExt cx="900775" cy="136529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0BF80F4-2F6E-8232-F2CA-4968ED8B4D4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85285" y="682331"/>
                <a:ext cx="441702" cy="441702"/>
              </a:xfrm>
              <a:prstGeom prst="ellipse">
                <a:avLst/>
              </a:pr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B3E203F4-2E53-93A7-32E6-02E5C7893D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55749" y="1361825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ECAE276-AF82-EC2D-0194-2EA0B4378D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5749" y="1242929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A450245-0C78-5F0E-B22C-D939F05A78E5}"/>
              </a:ext>
            </a:extLst>
          </p:cNvPr>
          <p:cNvGrpSpPr/>
          <p:nvPr/>
        </p:nvGrpSpPr>
        <p:grpSpPr>
          <a:xfrm>
            <a:off x="4088114" y="214629"/>
            <a:ext cx="900775" cy="1944923"/>
            <a:chOff x="4088114" y="214629"/>
            <a:chExt cx="900775" cy="19449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167E9C-ECFD-6F32-0D91-7D032DA8CDA0}"/>
                </a:ext>
              </a:extLst>
            </p:cNvPr>
            <p:cNvSpPr txBox="1"/>
            <p:nvPr/>
          </p:nvSpPr>
          <p:spPr>
            <a:xfrm>
              <a:off x="4244189" y="214629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P(H)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32D0461-85F8-060E-5908-6E408780C436}"/>
                </a:ext>
              </a:extLst>
            </p:cNvPr>
            <p:cNvGrpSpPr/>
            <p:nvPr/>
          </p:nvGrpSpPr>
          <p:grpSpPr>
            <a:xfrm>
              <a:off x="4088114" y="794258"/>
              <a:ext cx="900775" cy="1365294"/>
              <a:chOff x="3749721" y="682331"/>
              <a:chExt cx="900775" cy="1365294"/>
            </a:xfrm>
          </p:grpSpPr>
          <p:sp>
            <p:nvSpPr>
              <p:cNvPr id="4" name="Diamond 3">
                <a:extLst>
                  <a:ext uri="{FF2B5EF4-FFF2-40B4-BE49-F238E27FC236}">
                    <a16:creationId xmlns:a16="http://schemas.microsoft.com/office/drawing/2014/main" id="{72549965-2AAC-DEB9-0DE6-18DA2E3EFD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9257" y="68233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6E5501C-1448-3236-238B-876C215300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9721" y="1361825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B0E55C2-C645-5FBD-100C-D464CC1C6C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9721" y="1242929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367AA28-CC77-011D-B89D-CF842CBF0FF8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B7AB80B-E648-2226-7241-04E400F22B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B2C1A17-49C2-24F0-42D3-F2B187A365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D05DED2-251A-1224-0C3C-C16EB012AE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8CB5A431-39CB-3CAE-4442-1E120392A9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8B6046D6-47E4-60C2-0DA8-B15C575D4BA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DAE8D24-1A32-AEBD-41E8-53ADE48C340D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E80AACB-5088-9454-002A-4BFF2DD0FC26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C850F62-C0A6-6C62-01C7-25BE4205F2D6}"/>
              </a:ext>
            </a:extLst>
          </p:cNvPr>
          <p:cNvGrpSpPr/>
          <p:nvPr/>
        </p:nvGrpSpPr>
        <p:grpSpPr>
          <a:xfrm>
            <a:off x="8335575" y="214629"/>
            <a:ext cx="933053" cy="1822874"/>
            <a:chOff x="8335575" y="214629"/>
            <a:chExt cx="933053" cy="1822874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378E524-2840-1068-115D-9D3DB9442C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66D56F4-1CEB-ACC3-5303-D48E489CC1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D824913-3384-0E5E-647D-A54DD85B945C}"/>
                </a:ext>
              </a:extLst>
            </p:cNvPr>
            <p:cNvSpPr txBox="1"/>
            <p:nvPr/>
          </p:nvSpPr>
          <p:spPr>
            <a:xfrm>
              <a:off x="8335575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| E)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62544E73-1C25-FC45-0644-64648D66FD5B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B0BE94F-2EB2-1261-D27A-55B133339242}"/>
              </a:ext>
            </a:extLst>
          </p:cNvPr>
          <p:cNvGrpSpPr/>
          <p:nvPr/>
        </p:nvGrpSpPr>
        <p:grpSpPr>
          <a:xfrm>
            <a:off x="1630571" y="4031752"/>
            <a:ext cx="900775" cy="1175758"/>
            <a:chOff x="8367853" y="861745"/>
            <a:chExt cx="900775" cy="1175758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FF661D86-27A7-E91E-D688-51842413CB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5F916410-CF15-A82F-ACEA-250FA1DE8D3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03238E8-0C07-37D7-6073-D3AC9F290833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36960B60-AEA6-9568-2C43-8983C46EC44E}"/>
              </a:ext>
            </a:extLst>
          </p:cNvPr>
          <p:cNvSpPr txBox="1"/>
          <p:nvPr/>
        </p:nvSpPr>
        <p:spPr>
          <a:xfrm>
            <a:off x="2815837" y="4336271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     P(H | E)      =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204ACA2-ADA5-6A45-E53A-DDB6958B6219}"/>
              </a:ext>
            </a:extLst>
          </p:cNvPr>
          <p:cNvSpPr txBox="1"/>
          <p:nvPr/>
        </p:nvSpPr>
        <p:spPr>
          <a:xfrm>
            <a:off x="6695423" y="43362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9EDA7DEB-6FD0-DC56-7DB3-3B468DF2E601}"/>
              </a:ext>
            </a:extLst>
          </p:cNvPr>
          <p:cNvSpPr>
            <a:spLocks noChangeAspect="1"/>
          </p:cNvSpPr>
          <p:nvPr/>
        </p:nvSpPr>
        <p:spPr>
          <a:xfrm>
            <a:off x="8478485" y="4765808"/>
            <a:ext cx="441702" cy="441702"/>
          </a:xfrm>
          <a:prstGeom prst="ellipse">
            <a:avLst/>
          </a:prstGeom>
          <a:solidFill>
            <a:srgbClr val="0432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09">
            <a:extLst>
              <a:ext uri="{FF2B5EF4-FFF2-40B4-BE49-F238E27FC236}">
                <a16:creationId xmlns:a16="http://schemas.microsoft.com/office/drawing/2014/main" id="{F8E1D3F3-7CC9-337A-F539-9AD67438C342}"/>
              </a:ext>
            </a:extLst>
          </p:cNvPr>
          <p:cNvSpPr>
            <a:spLocks noChangeAspect="1"/>
          </p:cNvSpPr>
          <p:nvPr/>
        </p:nvSpPr>
        <p:spPr>
          <a:xfrm>
            <a:off x="9394433" y="3099769"/>
            <a:ext cx="220851" cy="312325"/>
          </a:xfrm>
          <a:custGeom>
            <a:avLst/>
            <a:gdLst>
              <a:gd name="connsiteX0" fmla="*/ 200867 w 685800"/>
              <a:gd name="connsiteY0" fmla="*/ 0 h 969868"/>
              <a:gd name="connsiteX1" fmla="*/ 685800 w 685800"/>
              <a:gd name="connsiteY1" fmla="*/ 484934 h 969868"/>
              <a:gd name="connsiteX2" fmla="*/ 200866 w 685800"/>
              <a:gd name="connsiteY2" fmla="*/ 969868 h 969868"/>
              <a:gd name="connsiteX3" fmla="*/ 0 w 685800"/>
              <a:gd name="connsiteY3" fmla="*/ 484934 h 969868"/>
              <a:gd name="connsiteX4" fmla="*/ 200866 w 685800"/>
              <a:gd name="connsiteY4" fmla="*/ 0 h 969868"/>
              <a:gd name="connsiteX5" fmla="*/ 200867 w 685800"/>
              <a:gd name="connsiteY5" fmla="*/ 0 h 969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5800" h="969868">
                <a:moveTo>
                  <a:pt x="200867" y="0"/>
                </a:moveTo>
                <a:lnTo>
                  <a:pt x="685800" y="484934"/>
                </a:lnTo>
                <a:lnTo>
                  <a:pt x="200866" y="969868"/>
                </a:lnTo>
                <a:cubicBezTo>
                  <a:pt x="76761" y="845763"/>
                  <a:pt x="0" y="674313"/>
                  <a:pt x="0" y="484934"/>
                </a:cubicBezTo>
                <a:cubicBezTo>
                  <a:pt x="0" y="295556"/>
                  <a:pt x="76761" y="124106"/>
                  <a:pt x="200866" y="0"/>
                </a:cubicBezTo>
                <a:lnTo>
                  <a:pt x="200867" y="0"/>
                </a:lnTo>
                <a:close/>
              </a:path>
            </a:pathLst>
          </a:custGeom>
          <a:solidFill>
            <a:srgbClr val="00FA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967591F-4495-4A0C-5125-8AD6D61155D5}"/>
              </a:ext>
            </a:extLst>
          </p:cNvPr>
          <p:cNvCxnSpPr/>
          <p:nvPr/>
        </p:nvCxnSpPr>
        <p:spPr>
          <a:xfrm>
            <a:off x="7258114" y="4524863"/>
            <a:ext cx="28824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52993A9-A858-F2BA-C2FC-453CC27C24C0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151CA31-124A-FA3C-BEB4-25D04AE79D03}"/>
              </a:ext>
            </a:extLst>
          </p:cNvPr>
          <p:cNvGrpSpPr/>
          <p:nvPr/>
        </p:nvGrpSpPr>
        <p:grpSpPr>
          <a:xfrm>
            <a:off x="9771183" y="214629"/>
            <a:ext cx="930190" cy="1822874"/>
            <a:chOff x="9771183" y="214629"/>
            <a:chExt cx="930190" cy="1822874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A08BDCE-EBC9-4A2A-539C-FB6E5100427C}"/>
                </a:ext>
              </a:extLst>
            </p:cNvPr>
            <p:cNvGrpSpPr/>
            <p:nvPr/>
          </p:nvGrpSpPr>
          <p:grpSpPr>
            <a:xfrm>
              <a:off x="9800598" y="858947"/>
              <a:ext cx="900775" cy="1178556"/>
              <a:chOff x="9800598" y="858947"/>
              <a:chExt cx="900775" cy="1178556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2D4921E-93AF-3BB6-5B88-934CFC6EE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598" y="135485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Diamond 49">
                <a:extLst>
                  <a:ext uri="{FF2B5EF4-FFF2-40B4-BE49-F238E27FC236}">
                    <a16:creationId xmlns:a16="http://schemas.microsoft.com/office/drawing/2014/main" id="{37BC65FC-8EDC-9D3C-FAAC-423581A576F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0135" y="159580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B2B8794-9162-8DC8-DC39-B816D375A0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1876" y="85894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7FD4E25-5971-58B8-F5E2-3FEADD88C515}"/>
                </a:ext>
              </a:extLst>
            </p:cNvPr>
            <p:cNvSpPr txBox="1"/>
            <p:nvPr/>
          </p:nvSpPr>
          <p:spPr>
            <a:xfrm>
              <a:off x="9771183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 | H)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C09E42C-9ACB-DE8C-FB6B-95EBB5BAF8D0}"/>
              </a:ext>
            </a:extLst>
          </p:cNvPr>
          <p:cNvGrpSpPr/>
          <p:nvPr/>
        </p:nvGrpSpPr>
        <p:grpSpPr>
          <a:xfrm>
            <a:off x="4843576" y="4157625"/>
            <a:ext cx="1585690" cy="746171"/>
            <a:chOff x="4788039" y="4157625"/>
            <a:chExt cx="1585690" cy="746171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5C31C8B-79BA-0BA4-97EC-1062661201E0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98" y="4524863"/>
              <a:ext cx="15331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F1E408A-167D-1093-5B4D-9EC35403585A}"/>
                </a:ext>
              </a:extLst>
            </p:cNvPr>
            <p:cNvSpPr txBox="1"/>
            <p:nvPr/>
          </p:nvSpPr>
          <p:spPr>
            <a:xfrm>
              <a:off x="4788039" y="4157625"/>
              <a:ext cx="1585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P(H)  ·  P(E | H)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F6115E3-3BC5-5352-8F31-9CB5FCF8EC62}"/>
                </a:ext>
              </a:extLst>
            </p:cNvPr>
            <p:cNvSpPr txBox="1"/>
            <p:nvPr/>
          </p:nvSpPr>
          <p:spPr>
            <a:xfrm>
              <a:off x="5302603" y="4534464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48913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43FC7-8D62-BAB9-0278-325392A7F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FC35B21-2094-68FF-5775-8011F78E4A23}"/>
              </a:ext>
            </a:extLst>
          </p:cNvPr>
          <p:cNvGrpSpPr/>
          <p:nvPr/>
        </p:nvGrpSpPr>
        <p:grpSpPr>
          <a:xfrm>
            <a:off x="6922737" y="214629"/>
            <a:ext cx="942887" cy="1944923"/>
            <a:chOff x="6922737" y="214629"/>
            <a:chExt cx="942887" cy="194492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522593-3C13-1503-D9AC-931E780721C2}"/>
                </a:ext>
              </a:extLst>
            </p:cNvPr>
            <p:cNvSpPr txBox="1"/>
            <p:nvPr/>
          </p:nvSpPr>
          <p:spPr>
            <a:xfrm>
              <a:off x="6922737" y="214629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∧ E)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20F2C94-0912-A20B-A7D5-C25EDFC3DC39}"/>
                </a:ext>
              </a:extLst>
            </p:cNvPr>
            <p:cNvGrpSpPr/>
            <p:nvPr/>
          </p:nvGrpSpPr>
          <p:grpSpPr>
            <a:xfrm>
              <a:off x="6943792" y="858947"/>
              <a:ext cx="900775" cy="1300605"/>
              <a:chOff x="6582834" y="746927"/>
              <a:chExt cx="900775" cy="1300605"/>
            </a:xfrm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BD7B0AE-1EC5-E859-2591-8268A88956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922796" y="74692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D766CC88-2FFB-13BA-8F05-3D914F761A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82834" y="1361732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EDCB2E8C-CDD2-1493-96A1-18D4B06BD4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82834" y="124283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D07A4A0-E6DE-F377-67F0-4630229C0FE6}"/>
              </a:ext>
            </a:extLst>
          </p:cNvPr>
          <p:cNvGrpSpPr/>
          <p:nvPr/>
        </p:nvGrpSpPr>
        <p:grpSpPr>
          <a:xfrm>
            <a:off x="5516707" y="214629"/>
            <a:ext cx="900775" cy="1944923"/>
            <a:chOff x="5516707" y="214629"/>
            <a:chExt cx="900775" cy="194492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7E94EF-EA16-1667-FE24-9DDF15F79861}"/>
                </a:ext>
              </a:extLst>
            </p:cNvPr>
            <p:cNvSpPr txBox="1"/>
            <p:nvPr/>
          </p:nvSpPr>
          <p:spPr>
            <a:xfrm>
              <a:off x="5688814" y="214629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P(E)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89739C6-7094-3B69-661C-E3DD8E21B25C}"/>
                </a:ext>
              </a:extLst>
            </p:cNvPr>
            <p:cNvGrpSpPr/>
            <p:nvPr/>
          </p:nvGrpSpPr>
          <p:grpSpPr>
            <a:xfrm>
              <a:off x="5516707" y="794258"/>
              <a:ext cx="900775" cy="1365294"/>
              <a:chOff x="5155749" y="682331"/>
              <a:chExt cx="900775" cy="1365294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2CD110B-DF70-AC3B-A953-9BB60867F4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85285" y="682331"/>
                <a:ext cx="441702" cy="441702"/>
              </a:xfrm>
              <a:prstGeom prst="ellipse">
                <a:avLst/>
              </a:pr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CBFF5BE9-D66E-E559-43DF-BD037839F4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55749" y="1361825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46587E1-7BD8-32E4-AE7D-9F84A74D7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5749" y="1242929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8905F6-8AE9-DAA3-CB45-9A8D0BAB75C9}"/>
              </a:ext>
            </a:extLst>
          </p:cNvPr>
          <p:cNvGrpSpPr/>
          <p:nvPr/>
        </p:nvGrpSpPr>
        <p:grpSpPr>
          <a:xfrm>
            <a:off x="4088114" y="214629"/>
            <a:ext cx="900775" cy="1944923"/>
            <a:chOff x="4088114" y="214629"/>
            <a:chExt cx="900775" cy="19449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EFD115-9DB9-F13E-6174-CCA649CE384E}"/>
                </a:ext>
              </a:extLst>
            </p:cNvPr>
            <p:cNvSpPr txBox="1"/>
            <p:nvPr/>
          </p:nvSpPr>
          <p:spPr>
            <a:xfrm>
              <a:off x="4244189" y="214629"/>
              <a:ext cx="588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P(H)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6204AEE-1A8F-3579-C44D-2282A0914FCF}"/>
                </a:ext>
              </a:extLst>
            </p:cNvPr>
            <p:cNvGrpSpPr/>
            <p:nvPr/>
          </p:nvGrpSpPr>
          <p:grpSpPr>
            <a:xfrm>
              <a:off x="4088114" y="794258"/>
              <a:ext cx="900775" cy="1365294"/>
              <a:chOff x="3749721" y="682331"/>
              <a:chExt cx="900775" cy="1365294"/>
            </a:xfrm>
          </p:grpSpPr>
          <p:sp>
            <p:nvSpPr>
              <p:cNvPr id="4" name="Diamond 3">
                <a:extLst>
                  <a:ext uri="{FF2B5EF4-FFF2-40B4-BE49-F238E27FC236}">
                    <a16:creationId xmlns:a16="http://schemas.microsoft.com/office/drawing/2014/main" id="{B5247334-8606-AA3D-4E96-EB79A89C3B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979257" y="68233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5F21CF4-ED4E-FD82-7972-4060308E31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49721" y="1361825"/>
                <a:ext cx="900775" cy="685800"/>
              </a:xfrm>
              <a:prstGeom prst="roundRect">
                <a:avLst>
                  <a:gd name="adj" fmla="val 1566"/>
                </a:avLst>
              </a:prstGeom>
              <a:solidFill>
                <a:schemeClr val="bg1">
                  <a:lumMod val="85000"/>
                  <a:alpha val="50196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B98180F-465A-7B82-DBA9-438E3BB9DD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9721" y="1242929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68E73C-02E3-49B1-CE09-B01D81F90FEE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7088F0E-DFA3-5636-0ABC-8FFC2D0F9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47EA306-5E6C-786D-44A6-0DF23B2D234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067298" y="378994"/>
              <a:ext cx="2057399" cy="1371600"/>
              <a:chOff x="4104169" y="595424"/>
              <a:chExt cx="2057399" cy="137160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42B2220-4172-12F8-0337-30FDFAF7CAF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89968" y="796290"/>
                <a:ext cx="685800" cy="969868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FA1925CF-4263-0162-528E-67E861DA32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104169" y="595425"/>
                <a:ext cx="886666" cy="1371599"/>
              </a:xfrm>
              <a:custGeom>
                <a:avLst/>
                <a:gdLst>
                  <a:gd name="connsiteX0" fmla="*/ 685800 w 886666"/>
                  <a:gd name="connsiteY0" fmla="*/ 0 h 1371599"/>
                  <a:gd name="connsiteX1" fmla="*/ 886666 w 886666"/>
                  <a:gd name="connsiteY1" fmla="*/ 200866 h 1371599"/>
                  <a:gd name="connsiteX2" fmla="*/ 886665 w 886666"/>
                  <a:gd name="connsiteY2" fmla="*/ 200866 h 1371599"/>
                  <a:gd name="connsiteX3" fmla="*/ 685799 w 886666"/>
                  <a:gd name="connsiteY3" fmla="*/ 685800 h 1371599"/>
                  <a:gd name="connsiteX4" fmla="*/ 886665 w 886666"/>
                  <a:gd name="connsiteY4" fmla="*/ 1170734 h 1371599"/>
                  <a:gd name="connsiteX5" fmla="*/ 685800 w 886666"/>
                  <a:gd name="connsiteY5" fmla="*/ 1371599 h 1371599"/>
                  <a:gd name="connsiteX6" fmla="*/ 0 w 886666"/>
                  <a:gd name="connsiteY6" fmla="*/ 685800 h 1371599"/>
                  <a:gd name="connsiteX7" fmla="*/ 685800 w 886666"/>
                  <a:gd name="connsiteY7" fmla="*/ 0 h 1371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6666" h="1371599">
                    <a:moveTo>
                      <a:pt x="685800" y="0"/>
                    </a:moveTo>
                    <a:lnTo>
                      <a:pt x="886666" y="200866"/>
                    </a:lnTo>
                    <a:lnTo>
                      <a:pt x="886665" y="200866"/>
                    </a:lnTo>
                    <a:cubicBezTo>
                      <a:pt x="762560" y="324972"/>
                      <a:pt x="685799" y="496422"/>
                      <a:pt x="685799" y="685800"/>
                    </a:cubicBezTo>
                    <a:cubicBezTo>
                      <a:pt x="685799" y="875179"/>
                      <a:pt x="762560" y="1046629"/>
                      <a:pt x="886665" y="1170734"/>
                    </a:cubicBezTo>
                    <a:lnTo>
                      <a:pt x="685800" y="1371599"/>
                    </a:lnTo>
                    <a:lnTo>
                      <a:pt x="0" y="68580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44534918-9FF0-217B-D38B-08BCC51851A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990834" y="595424"/>
                <a:ext cx="1170734" cy="1371600"/>
              </a:xfrm>
              <a:custGeom>
                <a:avLst/>
                <a:gdLst>
                  <a:gd name="connsiteX0" fmla="*/ 484934 w 1170734"/>
                  <a:gd name="connsiteY0" fmla="*/ 0 h 1371600"/>
                  <a:gd name="connsiteX1" fmla="*/ 1170734 w 1170734"/>
                  <a:gd name="connsiteY1" fmla="*/ 685800 h 1371600"/>
                  <a:gd name="connsiteX2" fmla="*/ 484934 w 1170734"/>
                  <a:gd name="connsiteY2" fmla="*/ 1371600 h 1371600"/>
                  <a:gd name="connsiteX3" fmla="*/ 0 w 1170734"/>
                  <a:gd name="connsiteY3" fmla="*/ 1170734 h 1371600"/>
                  <a:gd name="connsiteX4" fmla="*/ 484934 w 1170734"/>
                  <a:gd name="connsiteY4" fmla="*/ 685800 h 1371600"/>
                  <a:gd name="connsiteX5" fmla="*/ 1 w 1170734"/>
                  <a:gd name="connsiteY5" fmla="*/ 200866 h 1371600"/>
                  <a:gd name="connsiteX6" fmla="*/ 101497 w 1170734"/>
                  <a:gd name="connsiteY6" fmla="*/ 117124 h 1371600"/>
                  <a:gd name="connsiteX7" fmla="*/ 484934 w 1170734"/>
                  <a:gd name="connsiteY7" fmla="*/ 0 h 137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0734" h="1371600">
                    <a:moveTo>
                      <a:pt x="484934" y="0"/>
                    </a:moveTo>
                    <a:cubicBezTo>
                      <a:pt x="863691" y="0"/>
                      <a:pt x="1170734" y="307043"/>
                      <a:pt x="1170734" y="685800"/>
                    </a:cubicBezTo>
                    <a:cubicBezTo>
                      <a:pt x="1170734" y="1064557"/>
                      <a:pt x="863691" y="1371600"/>
                      <a:pt x="484934" y="1371600"/>
                    </a:cubicBezTo>
                    <a:cubicBezTo>
                      <a:pt x="295556" y="1371600"/>
                      <a:pt x="124106" y="1294839"/>
                      <a:pt x="0" y="1170734"/>
                    </a:cubicBezTo>
                    <a:lnTo>
                      <a:pt x="484934" y="685800"/>
                    </a:lnTo>
                    <a:lnTo>
                      <a:pt x="1" y="200866"/>
                    </a:lnTo>
                    <a:lnTo>
                      <a:pt x="101497" y="117124"/>
                    </a:lnTo>
                    <a:cubicBezTo>
                      <a:pt x="210951" y="43178"/>
                      <a:pt x="342900" y="0"/>
                      <a:pt x="484934" y="0"/>
                    </a:cubicBezTo>
                    <a:close/>
                  </a:path>
                </a:pathLst>
              </a:custGeom>
              <a:solidFill>
                <a:srgbClr val="0432FF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5B4256-9ADF-9358-CC13-4D3C7FBA212A}"/>
                </a:ext>
              </a:extLst>
            </p:cNvPr>
            <p:cNvSpPr txBox="1"/>
            <p:nvPr/>
          </p:nvSpPr>
          <p:spPr>
            <a:xfrm>
              <a:off x="5054288" y="378993"/>
              <a:ext cx="328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EFBF679-3213-F787-C15A-5B2BE394A74A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416FFA-D758-4C61-4884-D1D98193B136}"/>
              </a:ext>
            </a:extLst>
          </p:cNvPr>
          <p:cNvGrpSpPr/>
          <p:nvPr/>
        </p:nvGrpSpPr>
        <p:grpSpPr>
          <a:xfrm>
            <a:off x="8335575" y="214629"/>
            <a:ext cx="933053" cy="1822874"/>
            <a:chOff x="8335575" y="214629"/>
            <a:chExt cx="933053" cy="1822874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96FE9C99-0AD6-E377-ED3B-0C06C197A4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6E172282-B872-9AA0-B40B-4C3159DADB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A7305B9-D255-D073-8492-9AF9891D299E}"/>
                </a:ext>
              </a:extLst>
            </p:cNvPr>
            <p:cNvSpPr txBox="1"/>
            <p:nvPr/>
          </p:nvSpPr>
          <p:spPr>
            <a:xfrm>
              <a:off x="8335575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P(H | E)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7E3FE3AD-018E-4E28-7911-C06A84ABEC6C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41639A4-2E38-70C8-2B3F-5E24EEC4F057}"/>
              </a:ext>
            </a:extLst>
          </p:cNvPr>
          <p:cNvGrpSpPr/>
          <p:nvPr/>
        </p:nvGrpSpPr>
        <p:grpSpPr>
          <a:xfrm>
            <a:off x="1630571" y="4031752"/>
            <a:ext cx="900775" cy="1175758"/>
            <a:chOff x="8367853" y="861745"/>
            <a:chExt cx="900775" cy="1175758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2C381E9-C28B-F778-456D-6BCD42376A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3EFEB63-4845-1B5F-22B2-DCA2CBABD4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F90B38F-C885-996F-F046-D6A1DF2A84F4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30F315B-A126-DC4E-17F5-27A414A42E04}"/>
              </a:ext>
            </a:extLst>
          </p:cNvPr>
          <p:cNvSpPr txBox="1"/>
          <p:nvPr/>
        </p:nvSpPr>
        <p:spPr>
          <a:xfrm>
            <a:off x="2815837" y="4336271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     P(H | E)      =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4587AA-9B24-DF4C-FB82-31C50D3090ED}"/>
              </a:ext>
            </a:extLst>
          </p:cNvPr>
          <p:cNvSpPr txBox="1"/>
          <p:nvPr/>
        </p:nvSpPr>
        <p:spPr>
          <a:xfrm>
            <a:off x="6695423" y="433627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74A2AF2-CE9D-A671-5D04-DBCB864ED5B4}"/>
              </a:ext>
            </a:extLst>
          </p:cNvPr>
          <p:cNvGrpSpPr/>
          <p:nvPr/>
        </p:nvGrpSpPr>
        <p:grpSpPr>
          <a:xfrm>
            <a:off x="7258114" y="4031752"/>
            <a:ext cx="900775" cy="1175758"/>
            <a:chOff x="8367853" y="861745"/>
            <a:chExt cx="900775" cy="1175758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24984464-02B2-24B5-43D8-5F6543A225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07814" y="861745"/>
              <a:ext cx="220851" cy="312325"/>
            </a:xfrm>
            <a:custGeom>
              <a:avLst/>
              <a:gdLst>
                <a:gd name="connsiteX0" fmla="*/ 200867 w 685800"/>
                <a:gd name="connsiteY0" fmla="*/ 0 h 969868"/>
                <a:gd name="connsiteX1" fmla="*/ 685800 w 685800"/>
                <a:gd name="connsiteY1" fmla="*/ 484934 h 969868"/>
                <a:gd name="connsiteX2" fmla="*/ 200866 w 685800"/>
                <a:gd name="connsiteY2" fmla="*/ 969868 h 969868"/>
                <a:gd name="connsiteX3" fmla="*/ 0 w 685800"/>
                <a:gd name="connsiteY3" fmla="*/ 484934 h 969868"/>
                <a:gd name="connsiteX4" fmla="*/ 200866 w 685800"/>
                <a:gd name="connsiteY4" fmla="*/ 0 h 969868"/>
                <a:gd name="connsiteX5" fmla="*/ 200867 w 685800"/>
                <a:gd name="connsiteY5" fmla="*/ 0 h 96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800" h="969868">
                  <a:moveTo>
                    <a:pt x="200867" y="0"/>
                  </a:moveTo>
                  <a:lnTo>
                    <a:pt x="685800" y="484934"/>
                  </a:lnTo>
                  <a:lnTo>
                    <a:pt x="200866" y="969868"/>
                  </a:lnTo>
                  <a:cubicBezTo>
                    <a:pt x="76761" y="845763"/>
                    <a:pt x="0" y="674313"/>
                    <a:pt x="0" y="484934"/>
                  </a:cubicBezTo>
                  <a:cubicBezTo>
                    <a:pt x="0" y="295556"/>
                    <a:pt x="76761" y="124106"/>
                    <a:pt x="200866" y="0"/>
                  </a:cubicBezTo>
                  <a:lnTo>
                    <a:pt x="200867" y="0"/>
                  </a:lnTo>
                  <a:close/>
                </a:path>
              </a:pathLst>
            </a:custGeom>
            <a:solidFill>
              <a:srgbClr val="00FA00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062A3F2-749A-A24D-3217-3E57E84A1D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97390" y="1595801"/>
              <a:ext cx="441702" cy="441702"/>
            </a:xfrm>
            <a:prstGeom prst="ellipse">
              <a:avLst/>
            </a:prstGeom>
            <a:solidFill>
              <a:srgbClr val="0432F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753A10E-9F54-C9E2-4696-85C70451A9D0}"/>
                </a:ext>
              </a:extLst>
            </p:cNvPr>
            <p:cNvCxnSpPr>
              <a:cxnSpLocks/>
            </p:cNvCxnSpPr>
            <p:nvPr/>
          </p:nvCxnSpPr>
          <p:spPr>
            <a:xfrm>
              <a:off x="8367853" y="1354856"/>
              <a:ext cx="9007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63FFDDE-0442-D0D8-B78B-DD036D5CDBE3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19902F9-C09A-4213-B7B4-535799A860C5}"/>
              </a:ext>
            </a:extLst>
          </p:cNvPr>
          <p:cNvGrpSpPr/>
          <p:nvPr/>
        </p:nvGrpSpPr>
        <p:grpSpPr>
          <a:xfrm>
            <a:off x="9771183" y="214629"/>
            <a:ext cx="930190" cy="1822874"/>
            <a:chOff x="9771183" y="214629"/>
            <a:chExt cx="930190" cy="1822874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BE56FF8-DCAA-4B70-BB83-B7D9AEB60DB3}"/>
                </a:ext>
              </a:extLst>
            </p:cNvPr>
            <p:cNvGrpSpPr/>
            <p:nvPr/>
          </p:nvGrpSpPr>
          <p:grpSpPr>
            <a:xfrm>
              <a:off x="9800598" y="858947"/>
              <a:ext cx="900775" cy="1178556"/>
              <a:chOff x="9800598" y="858947"/>
              <a:chExt cx="900775" cy="1178556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BE95EE2-AD4D-0127-66DB-5A1E4AE728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00598" y="1354856"/>
                <a:ext cx="900775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Diamond 58">
                <a:extLst>
                  <a:ext uri="{FF2B5EF4-FFF2-40B4-BE49-F238E27FC236}">
                    <a16:creationId xmlns:a16="http://schemas.microsoft.com/office/drawing/2014/main" id="{3DE45D05-4095-22CE-F9DD-255A1D6FE2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0135" y="1595801"/>
                <a:ext cx="441702" cy="441702"/>
              </a:xfrm>
              <a:prstGeom prst="diamond">
                <a:avLst/>
              </a:prstGeom>
              <a:solidFill>
                <a:srgbClr val="FF26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5563DA2F-16F0-E11F-AF19-7C76B701B7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1876" y="858947"/>
                <a:ext cx="220851" cy="312325"/>
              </a:xfrm>
              <a:custGeom>
                <a:avLst/>
                <a:gdLst>
                  <a:gd name="connsiteX0" fmla="*/ 200867 w 685800"/>
                  <a:gd name="connsiteY0" fmla="*/ 0 h 969868"/>
                  <a:gd name="connsiteX1" fmla="*/ 685800 w 685800"/>
                  <a:gd name="connsiteY1" fmla="*/ 484934 h 969868"/>
                  <a:gd name="connsiteX2" fmla="*/ 200866 w 685800"/>
                  <a:gd name="connsiteY2" fmla="*/ 969868 h 969868"/>
                  <a:gd name="connsiteX3" fmla="*/ 0 w 685800"/>
                  <a:gd name="connsiteY3" fmla="*/ 484934 h 969868"/>
                  <a:gd name="connsiteX4" fmla="*/ 200866 w 685800"/>
                  <a:gd name="connsiteY4" fmla="*/ 0 h 969868"/>
                  <a:gd name="connsiteX5" fmla="*/ 200867 w 685800"/>
                  <a:gd name="connsiteY5" fmla="*/ 0 h 96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85800" h="969868">
                    <a:moveTo>
                      <a:pt x="200867" y="0"/>
                    </a:moveTo>
                    <a:lnTo>
                      <a:pt x="685800" y="484934"/>
                    </a:lnTo>
                    <a:lnTo>
                      <a:pt x="200866" y="969868"/>
                    </a:lnTo>
                    <a:cubicBezTo>
                      <a:pt x="76761" y="845763"/>
                      <a:pt x="0" y="674313"/>
                      <a:pt x="0" y="484934"/>
                    </a:cubicBezTo>
                    <a:cubicBezTo>
                      <a:pt x="0" y="295556"/>
                      <a:pt x="76761" y="124106"/>
                      <a:pt x="200866" y="0"/>
                    </a:cubicBezTo>
                    <a:lnTo>
                      <a:pt x="200867" y="0"/>
                    </a:lnTo>
                    <a:close/>
                  </a:path>
                </a:pathLst>
              </a:custGeom>
              <a:solidFill>
                <a:srgbClr val="00FA00">
                  <a:alpha val="50196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5FD0BD0-D437-7C36-E728-0E97A149E20F}"/>
                </a:ext>
              </a:extLst>
            </p:cNvPr>
            <p:cNvSpPr txBox="1"/>
            <p:nvPr/>
          </p:nvSpPr>
          <p:spPr>
            <a:xfrm>
              <a:off x="9771183" y="214629"/>
              <a:ext cx="91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P(E | H)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6AF5F7F-5B21-1862-47B3-DD45C2FDEF8D}"/>
              </a:ext>
            </a:extLst>
          </p:cNvPr>
          <p:cNvGrpSpPr/>
          <p:nvPr/>
        </p:nvGrpSpPr>
        <p:grpSpPr>
          <a:xfrm>
            <a:off x="4843576" y="4157625"/>
            <a:ext cx="1585690" cy="746171"/>
            <a:chOff x="4788039" y="4157625"/>
            <a:chExt cx="1585690" cy="746171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237F2518-F9B4-38A6-957A-CDB4B6F07B1E}"/>
                </a:ext>
              </a:extLst>
            </p:cNvPr>
            <p:cNvCxnSpPr>
              <a:cxnSpLocks/>
            </p:cNvCxnSpPr>
            <p:nvPr/>
          </p:nvCxnSpPr>
          <p:spPr>
            <a:xfrm>
              <a:off x="4814298" y="4524863"/>
              <a:ext cx="153317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3907B19-EAA4-BD60-3F30-053CBE718FEF}"/>
                </a:ext>
              </a:extLst>
            </p:cNvPr>
            <p:cNvSpPr txBox="1"/>
            <p:nvPr/>
          </p:nvSpPr>
          <p:spPr>
            <a:xfrm>
              <a:off x="4788039" y="4157625"/>
              <a:ext cx="1585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P(H)  ·  P(E | H)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FBCC2E6-AA3B-8877-84CA-0E73B41BF401}"/>
                </a:ext>
              </a:extLst>
            </p:cNvPr>
            <p:cNvSpPr txBox="1"/>
            <p:nvPr/>
          </p:nvSpPr>
          <p:spPr>
            <a:xfrm>
              <a:off x="5302603" y="4534464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P(E)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40415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64486-22BC-9A89-8900-DF9356678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D3D254A4-93E3-B7FE-919E-845CB00106CA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86772C5-D477-7876-F93B-F9120EA4E9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39A54EF-EDF4-011C-702E-2F7997FCD81E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A3DDF51-43B0-A6F4-59B3-4055D67356FB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FF28062-A203-E6DB-F97F-D447AA02C787}"/>
              </a:ext>
            </a:extLst>
          </p:cNvPr>
          <p:cNvSpPr>
            <a:spLocks noChangeAspect="1"/>
          </p:cNvSpPr>
          <p:nvPr/>
        </p:nvSpPr>
        <p:spPr>
          <a:xfrm>
            <a:off x="1865376" y="777240"/>
            <a:ext cx="1371600" cy="1371600"/>
          </a:xfrm>
          <a:prstGeom prst="ellipse">
            <a:avLst/>
          </a:prstGeom>
          <a:solidFill>
            <a:srgbClr val="0432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22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956E7-B43D-C470-661F-3B682AA72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A20F9A-E542-3A55-1DA8-D52482955D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4130F40-5428-A868-CF31-B9F2B57E0C40}"/>
              </a:ext>
            </a:extLst>
          </p:cNvPr>
          <p:cNvSpPr/>
          <p:nvPr/>
        </p:nvSpPr>
        <p:spPr>
          <a:xfrm>
            <a:off x="5242420" y="1782101"/>
            <a:ext cx="1707161" cy="2953817"/>
          </a:xfrm>
          <a:custGeom>
            <a:avLst/>
            <a:gdLst>
              <a:gd name="connsiteX0" fmla="*/ 853580 w 1707161"/>
              <a:gd name="connsiteY0" fmla="*/ 0 h 2953817"/>
              <a:gd name="connsiteX1" fmla="*/ 954490 w 1707161"/>
              <a:gd name="connsiteY1" fmla="*/ 61305 h 2953817"/>
              <a:gd name="connsiteX2" fmla="*/ 1707161 w 1707161"/>
              <a:gd name="connsiteY2" fmla="*/ 1476909 h 2953817"/>
              <a:gd name="connsiteX3" fmla="*/ 954490 w 1707161"/>
              <a:gd name="connsiteY3" fmla="*/ 2892513 h 2953817"/>
              <a:gd name="connsiteX4" fmla="*/ 853582 w 1707161"/>
              <a:gd name="connsiteY4" fmla="*/ 2953817 h 2953817"/>
              <a:gd name="connsiteX5" fmla="*/ 752671 w 1707161"/>
              <a:gd name="connsiteY5" fmla="*/ 2892512 h 2953817"/>
              <a:gd name="connsiteX6" fmla="*/ 0 w 1707161"/>
              <a:gd name="connsiteY6" fmla="*/ 1476908 h 2953817"/>
              <a:gd name="connsiteX7" fmla="*/ 752671 w 1707161"/>
              <a:gd name="connsiteY7" fmla="*/ 61304 h 2953817"/>
              <a:gd name="connsiteX8" fmla="*/ 853580 w 1707161"/>
              <a:gd name="connsiteY8" fmla="*/ 0 h 295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7161" h="2953817">
                <a:moveTo>
                  <a:pt x="853580" y="0"/>
                </a:moveTo>
                <a:lnTo>
                  <a:pt x="954490" y="61305"/>
                </a:lnTo>
                <a:cubicBezTo>
                  <a:pt x="1408598" y="368094"/>
                  <a:pt x="1707161" y="887635"/>
                  <a:pt x="1707161" y="1476909"/>
                </a:cubicBezTo>
                <a:cubicBezTo>
                  <a:pt x="1707161" y="2066183"/>
                  <a:pt x="1408598" y="2585724"/>
                  <a:pt x="954490" y="2892513"/>
                </a:cubicBezTo>
                <a:lnTo>
                  <a:pt x="853582" y="2953817"/>
                </a:lnTo>
                <a:lnTo>
                  <a:pt x="752671" y="2892512"/>
                </a:lnTo>
                <a:cubicBezTo>
                  <a:pt x="298564" y="2585723"/>
                  <a:pt x="0" y="2066182"/>
                  <a:pt x="0" y="1476908"/>
                </a:cubicBezTo>
                <a:cubicBezTo>
                  <a:pt x="0" y="887634"/>
                  <a:pt x="298564" y="368093"/>
                  <a:pt x="752671" y="61304"/>
                </a:cubicBezTo>
                <a:lnTo>
                  <a:pt x="853580" y="0"/>
                </a:lnTo>
                <a:close/>
              </a:path>
            </a:pathLst>
          </a:custGeom>
          <a:solidFill>
            <a:srgbClr val="5685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ED04FA2-E560-EBE7-6C26-9D2852C50A80}"/>
              </a:ext>
            </a:extLst>
          </p:cNvPr>
          <p:cNvSpPr/>
          <p:nvPr/>
        </p:nvSpPr>
        <p:spPr>
          <a:xfrm>
            <a:off x="6096000" y="1551848"/>
            <a:ext cx="2560740" cy="3414320"/>
          </a:xfrm>
          <a:custGeom>
            <a:avLst/>
            <a:gdLst>
              <a:gd name="connsiteX0" fmla="*/ 853580 w 2560740"/>
              <a:gd name="connsiteY0" fmla="*/ 0 h 3414320"/>
              <a:gd name="connsiteX1" fmla="*/ 2560740 w 2560740"/>
              <a:gd name="connsiteY1" fmla="*/ 1707160 h 3414320"/>
              <a:gd name="connsiteX2" fmla="*/ 853580 w 2560740"/>
              <a:gd name="connsiteY2" fmla="*/ 3414320 h 3414320"/>
              <a:gd name="connsiteX3" fmla="*/ 39846 w 2560740"/>
              <a:gd name="connsiteY3" fmla="*/ 3208275 h 3414320"/>
              <a:gd name="connsiteX4" fmla="*/ 2 w 2560740"/>
              <a:gd name="connsiteY4" fmla="*/ 3184069 h 3414320"/>
              <a:gd name="connsiteX5" fmla="*/ 100910 w 2560740"/>
              <a:gd name="connsiteY5" fmla="*/ 3122765 h 3414320"/>
              <a:gd name="connsiteX6" fmla="*/ 853581 w 2560740"/>
              <a:gd name="connsiteY6" fmla="*/ 1707161 h 3414320"/>
              <a:gd name="connsiteX7" fmla="*/ 100910 w 2560740"/>
              <a:gd name="connsiteY7" fmla="*/ 291557 h 3414320"/>
              <a:gd name="connsiteX8" fmla="*/ 0 w 2560740"/>
              <a:gd name="connsiteY8" fmla="*/ 230252 h 3414320"/>
              <a:gd name="connsiteX9" fmla="*/ 39846 w 2560740"/>
              <a:gd name="connsiteY9" fmla="*/ 206045 h 3414320"/>
              <a:gd name="connsiteX10" fmla="*/ 853580 w 2560740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0" h="3414320">
                <a:moveTo>
                  <a:pt x="853580" y="0"/>
                </a:moveTo>
                <a:cubicBezTo>
                  <a:pt x="1796418" y="0"/>
                  <a:pt x="2560740" y="764322"/>
                  <a:pt x="2560740" y="1707160"/>
                </a:cubicBezTo>
                <a:cubicBezTo>
                  <a:pt x="2560740" y="2649998"/>
                  <a:pt x="1796418" y="3414320"/>
                  <a:pt x="853580" y="3414320"/>
                </a:cubicBezTo>
                <a:cubicBezTo>
                  <a:pt x="558943" y="3414320"/>
                  <a:pt x="281740" y="3339679"/>
                  <a:pt x="39846" y="3208275"/>
                </a:cubicBezTo>
                <a:lnTo>
                  <a:pt x="2" y="3184069"/>
                </a:lnTo>
                <a:lnTo>
                  <a:pt x="100910" y="3122765"/>
                </a:lnTo>
                <a:cubicBezTo>
                  <a:pt x="555018" y="2815976"/>
                  <a:pt x="853581" y="2296435"/>
                  <a:pt x="853581" y="1707161"/>
                </a:cubicBezTo>
                <a:cubicBezTo>
                  <a:pt x="853581" y="1117887"/>
                  <a:pt x="555018" y="598346"/>
                  <a:pt x="100910" y="291557"/>
                </a:cubicBezTo>
                <a:lnTo>
                  <a:pt x="0" y="230252"/>
                </a:lnTo>
                <a:lnTo>
                  <a:pt x="39846" y="206045"/>
                </a:lnTo>
                <a:cubicBezTo>
                  <a:pt x="281740" y="74641"/>
                  <a:pt x="558943" y="0"/>
                  <a:pt x="853580" y="0"/>
                </a:cubicBezTo>
                <a:close/>
              </a:path>
            </a:pathLst>
          </a:custGeom>
          <a:solidFill>
            <a:srgbClr val="6D8FCD">
              <a:alpha val="7479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AB361D4-18D4-3194-08A4-F564C78B3DE0}"/>
              </a:ext>
            </a:extLst>
          </p:cNvPr>
          <p:cNvSpPr/>
          <p:nvPr/>
        </p:nvSpPr>
        <p:spPr>
          <a:xfrm>
            <a:off x="3535261" y="1551849"/>
            <a:ext cx="2560741" cy="3414320"/>
          </a:xfrm>
          <a:custGeom>
            <a:avLst/>
            <a:gdLst>
              <a:gd name="connsiteX0" fmla="*/ 1707160 w 2560741"/>
              <a:gd name="connsiteY0" fmla="*/ 0 h 3414320"/>
              <a:gd name="connsiteX1" fmla="*/ 2520894 w 2560741"/>
              <a:gd name="connsiteY1" fmla="*/ 206045 h 3414320"/>
              <a:gd name="connsiteX2" fmla="*/ 2560739 w 2560741"/>
              <a:gd name="connsiteY2" fmla="*/ 230251 h 3414320"/>
              <a:gd name="connsiteX3" fmla="*/ 2459830 w 2560741"/>
              <a:gd name="connsiteY3" fmla="*/ 291555 h 3414320"/>
              <a:gd name="connsiteX4" fmla="*/ 1707159 w 2560741"/>
              <a:gd name="connsiteY4" fmla="*/ 1707159 h 3414320"/>
              <a:gd name="connsiteX5" fmla="*/ 2459830 w 2560741"/>
              <a:gd name="connsiteY5" fmla="*/ 3122763 h 3414320"/>
              <a:gd name="connsiteX6" fmla="*/ 2560741 w 2560741"/>
              <a:gd name="connsiteY6" fmla="*/ 3184068 h 3414320"/>
              <a:gd name="connsiteX7" fmla="*/ 2520894 w 2560741"/>
              <a:gd name="connsiteY7" fmla="*/ 3208275 h 3414320"/>
              <a:gd name="connsiteX8" fmla="*/ 1707160 w 2560741"/>
              <a:gd name="connsiteY8" fmla="*/ 3414320 h 3414320"/>
              <a:gd name="connsiteX9" fmla="*/ 0 w 2560741"/>
              <a:gd name="connsiteY9" fmla="*/ 1707160 h 3414320"/>
              <a:gd name="connsiteX10" fmla="*/ 1707160 w 2560741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1" h="3414320">
                <a:moveTo>
                  <a:pt x="1707160" y="0"/>
                </a:moveTo>
                <a:cubicBezTo>
                  <a:pt x="2001797" y="0"/>
                  <a:pt x="2279001" y="74641"/>
                  <a:pt x="2520894" y="206045"/>
                </a:cubicBezTo>
                <a:lnTo>
                  <a:pt x="2560739" y="230251"/>
                </a:lnTo>
                <a:lnTo>
                  <a:pt x="2459830" y="291555"/>
                </a:lnTo>
                <a:cubicBezTo>
                  <a:pt x="2005723" y="598344"/>
                  <a:pt x="1707159" y="1117885"/>
                  <a:pt x="1707159" y="1707159"/>
                </a:cubicBezTo>
                <a:cubicBezTo>
                  <a:pt x="1707159" y="2296433"/>
                  <a:pt x="2005723" y="2815974"/>
                  <a:pt x="2459830" y="3122763"/>
                </a:cubicBezTo>
                <a:lnTo>
                  <a:pt x="2560741" y="3184068"/>
                </a:lnTo>
                <a:lnTo>
                  <a:pt x="2520894" y="3208275"/>
                </a:lnTo>
                <a:cubicBezTo>
                  <a:pt x="2279001" y="3339679"/>
                  <a:pt x="2001797" y="3414320"/>
                  <a:pt x="1707160" y="3414320"/>
                </a:cubicBezTo>
                <a:cubicBezTo>
                  <a:pt x="764322" y="3414320"/>
                  <a:pt x="0" y="2649998"/>
                  <a:pt x="0" y="1707160"/>
                </a:cubicBezTo>
                <a:cubicBezTo>
                  <a:pt x="0" y="764322"/>
                  <a:pt x="764322" y="0"/>
                  <a:pt x="1707160" y="0"/>
                </a:cubicBezTo>
                <a:close/>
              </a:path>
            </a:pathLst>
          </a:custGeom>
          <a:solidFill>
            <a:schemeClr val="accent6"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D5C3D-6E72-2BAE-D0AD-092BB07A09D7}"/>
              </a:ext>
            </a:extLst>
          </p:cNvPr>
          <p:cNvSpPr txBox="1"/>
          <p:nvPr/>
        </p:nvSpPr>
        <p:spPr>
          <a:xfrm>
            <a:off x="0" y="0"/>
            <a:ext cx="268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  <a:br>
              <a:rPr lang="en-US" sz="1600" dirty="0"/>
            </a:br>
            <a:r>
              <a:rPr lang="en-US" sz="1600" dirty="0"/>
              <a:t>P(S)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8E586F-9B82-59D5-C622-739F69D87620}"/>
              </a:ext>
            </a:extLst>
          </p:cNvPr>
          <p:cNvSpPr txBox="1"/>
          <p:nvPr/>
        </p:nvSpPr>
        <p:spPr>
          <a:xfrm>
            <a:off x="4634567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</a:t>
            </a:r>
            <a:br>
              <a:rPr lang="en-US" sz="1600" dirty="0"/>
            </a:br>
            <a:r>
              <a:rPr lang="en-US" sz="1600" dirty="0"/>
              <a:t>P(A) = 0.1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2FCC6-A7E3-EDF4-34B7-62E545FD3C85}"/>
              </a:ext>
            </a:extLst>
          </p:cNvPr>
          <p:cNvSpPr txBox="1"/>
          <p:nvPr/>
        </p:nvSpPr>
        <p:spPr>
          <a:xfrm>
            <a:off x="5212184" y="2966620"/>
            <a:ext cx="17676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 ∩ B</a:t>
            </a:r>
            <a:br>
              <a:rPr lang="en-US" sz="1600" dirty="0"/>
            </a:br>
            <a:r>
              <a:rPr lang="en-US" sz="1600" dirty="0"/>
              <a:t>P(A ∩ B) = 0.03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A6083D-BDFC-C66E-80F2-111504FAFFD5}"/>
              </a:ext>
            </a:extLst>
          </p:cNvPr>
          <p:cNvSpPr txBox="1"/>
          <p:nvPr/>
        </p:nvSpPr>
        <p:spPr>
          <a:xfrm>
            <a:off x="6341725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</a:t>
            </a:r>
            <a:br>
              <a:rPr lang="en-US" sz="1600" dirty="0"/>
            </a:br>
            <a:r>
              <a:rPr lang="en-US" sz="1600" dirty="0"/>
              <a:t>P(B) = 0.1</a:t>
            </a:r>
          </a:p>
        </p:txBody>
      </p:sp>
    </p:spTree>
    <p:extLst>
      <p:ext uri="{BB962C8B-B14F-4D97-AF65-F5344CB8AC3E}">
        <p14:creationId xmlns:p14="http://schemas.microsoft.com/office/powerpoint/2010/main" val="216904211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67EAA-6E50-8346-1058-A99811651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350D913C-2D86-2174-6E73-B3DEF9C2C84A}"/>
              </a:ext>
            </a:extLst>
          </p:cNvPr>
          <p:cNvGrpSpPr/>
          <p:nvPr/>
        </p:nvGrpSpPr>
        <p:grpSpPr>
          <a:xfrm>
            <a:off x="808284" y="399295"/>
            <a:ext cx="2797143" cy="2129589"/>
            <a:chOff x="4697427" y="0"/>
            <a:chExt cx="2797143" cy="212958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3CB2E8D-46DF-F735-42C7-28C99EF0D4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697427" y="0"/>
              <a:ext cx="2797143" cy="2129589"/>
            </a:xfrm>
            <a:prstGeom prst="roundRect">
              <a:avLst>
                <a:gd name="adj" fmla="val 1566"/>
              </a:avLst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7779D7A-F72B-716F-6CA7-5DFD81EC5392}"/>
                </a:ext>
              </a:extLst>
            </p:cNvPr>
            <p:cNvSpPr txBox="1"/>
            <p:nvPr/>
          </p:nvSpPr>
          <p:spPr>
            <a:xfrm>
              <a:off x="7012757" y="369332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F1F07E8-BED5-2F8E-1F36-96FCB45470EC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ED315C8-B0B7-3A8C-29E3-20D7FB0B25FD}"/>
              </a:ext>
            </a:extLst>
          </p:cNvPr>
          <p:cNvSpPr>
            <a:spLocks noChangeAspect="1"/>
          </p:cNvSpPr>
          <p:nvPr/>
        </p:nvSpPr>
        <p:spPr>
          <a:xfrm>
            <a:off x="1865376" y="777240"/>
            <a:ext cx="1371600" cy="1371600"/>
          </a:xfrm>
          <a:prstGeom prst="ellipse">
            <a:avLst/>
          </a:prstGeom>
          <a:solidFill>
            <a:srgbClr val="0432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F8B402-1C0E-CD71-7CE5-EDAE4A3361EF}"/>
              </a:ext>
            </a:extLst>
          </p:cNvPr>
          <p:cNvSpPr/>
          <p:nvPr/>
        </p:nvSpPr>
        <p:spPr>
          <a:xfrm>
            <a:off x="1709927" y="399295"/>
            <a:ext cx="1228749" cy="212958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704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9477B-89D1-A39A-AA3C-4190A87F1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187C9F8D-369E-45E8-AE15-8E258347ED00}"/>
              </a:ext>
            </a:extLst>
          </p:cNvPr>
          <p:cNvGrpSpPr/>
          <p:nvPr/>
        </p:nvGrpSpPr>
        <p:grpSpPr>
          <a:xfrm>
            <a:off x="808283" y="399295"/>
            <a:ext cx="2797143" cy="2129589"/>
            <a:chOff x="4700768" y="399295"/>
            <a:chExt cx="2797143" cy="2129589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F5E4807-A609-4F2B-A827-085F5BE662C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0768" y="399295"/>
              <a:ext cx="901644" cy="2129589"/>
            </a:xfrm>
            <a:custGeom>
              <a:avLst/>
              <a:gdLst>
                <a:gd name="connsiteX0" fmla="*/ 33349 w 901644"/>
                <a:gd name="connsiteY0" fmla="*/ 0 h 2129589"/>
                <a:gd name="connsiteX1" fmla="*/ 901644 w 901644"/>
                <a:gd name="connsiteY1" fmla="*/ 0 h 2129589"/>
                <a:gd name="connsiteX2" fmla="*/ 901644 w 901644"/>
                <a:gd name="connsiteY2" fmla="*/ 2129589 h 2129589"/>
                <a:gd name="connsiteX3" fmla="*/ 33349 w 901644"/>
                <a:gd name="connsiteY3" fmla="*/ 2129589 h 2129589"/>
                <a:gd name="connsiteX4" fmla="*/ 0 w 901644"/>
                <a:gd name="connsiteY4" fmla="*/ 2096240 h 2129589"/>
                <a:gd name="connsiteX5" fmla="*/ 0 w 901644"/>
                <a:gd name="connsiteY5" fmla="*/ 33349 h 2129589"/>
                <a:gd name="connsiteX6" fmla="*/ 33349 w 901644"/>
                <a:gd name="connsiteY6" fmla="*/ 0 h 212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1644" h="2129589">
                  <a:moveTo>
                    <a:pt x="33349" y="0"/>
                  </a:moveTo>
                  <a:lnTo>
                    <a:pt x="901644" y="0"/>
                  </a:lnTo>
                  <a:lnTo>
                    <a:pt x="901644" y="2129589"/>
                  </a:lnTo>
                  <a:lnTo>
                    <a:pt x="33349" y="2129589"/>
                  </a:lnTo>
                  <a:cubicBezTo>
                    <a:pt x="14931" y="2129589"/>
                    <a:pt x="0" y="2114658"/>
                    <a:pt x="0" y="2096240"/>
                  </a:cubicBezTo>
                  <a:lnTo>
                    <a:pt x="0" y="33349"/>
                  </a:lnTo>
                  <a:cubicBezTo>
                    <a:pt x="0" y="14931"/>
                    <a:pt x="14931" y="0"/>
                    <a:pt x="33349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F27312D-4BAF-7879-558C-58F37AD85B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1160" y="399295"/>
              <a:ext cx="666751" cy="2129589"/>
            </a:xfrm>
            <a:custGeom>
              <a:avLst/>
              <a:gdLst>
                <a:gd name="connsiteX0" fmla="*/ 0 w 666751"/>
                <a:gd name="connsiteY0" fmla="*/ 0 h 2129589"/>
                <a:gd name="connsiteX1" fmla="*/ 633402 w 666751"/>
                <a:gd name="connsiteY1" fmla="*/ 0 h 2129589"/>
                <a:gd name="connsiteX2" fmla="*/ 666751 w 666751"/>
                <a:gd name="connsiteY2" fmla="*/ 33349 h 2129589"/>
                <a:gd name="connsiteX3" fmla="*/ 666751 w 666751"/>
                <a:gd name="connsiteY3" fmla="*/ 2096240 h 2129589"/>
                <a:gd name="connsiteX4" fmla="*/ 633402 w 666751"/>
                <a:gd name="connsiteY4" fmla="*/ 2129589 h 2129589"/>
                <a:gd name="connsiteX5" fmla="*/ 0 w 666751"/>
                <a:gd name="connsiteY5" fmla="*/ 2129589 h 2129589"/>
                <a:gd name="connsiteX6" fmla="*/ 0 w 666751"/>
                <a:gd name="connsiteY6" fmla="*/ 0 h 212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1" h="2129589">
                  <a:moveTo>
                    <a:pt x="0" y="0"/>
                  </a:moveTo>
                  <a:lnTo>
                    <a:pt x="633402" y="0"/>
                  </a:lnTo>
                  <a:cubicBezTo>
                    <a:pt x="651820" y="0"/>
                    <a:pt x="666751" y="14931"/>
                    <a:pt x="666751" y="33349"/>
                  </a:cubicBezTo>
                  <a:lnTo>
                    <a:pt x="666751" y="2096240"/>
                  </a:lnTo>
                  <a:cubicBezTo>
                    <a:pt x="666751" y="2114658"/>
                    <a:pt x="651820" y="2129589"/>
                    <a:pt x="633402" y="2129589"/>
                  </a:cubicBezTo>
                  <a:lnTo>
                    <a:pt x="0" y="2129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2F9A15C-D1F5-9C23-1041-3EA5E1AB2F15}"/>
                </a:ext>
              </a:extLst>
            </p:cNvPr>
            <p:cNvSpPr/>
            <p:nvPr/>
          </p:nvSpPr>
          <p:spPr>
            <a:xfrm>
              <a:off x="5602411" y="399295"/>
              <a:ext cx="1228749" cy="2129589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916BDED-4DE3-7E92-A359-4223D0E749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9803" y="777240"/>
              <a:ext cx="1371600" cy="137160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29B96D8-6FDE-5E73-79E8-A522B19EAD7C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142BF0-78F0-9059-89A8-481CD5845E0E}"/>
              </a:ext>
            </a:extLst>
          </p:cNvPr>
          <p:cNvSpPr>
            <a:spLocks noChangeAspect="1"/>
          </p:cNvSpPr>
          <p:nvPr/>
        </p:nvSpPr>
        <p:spPr>
          <a:xfrm>
            <a:off x="1865376" y="777240"/>
            <a:ext cx="1371600" cy="137160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9DCE17-9208-356F-DE9B-3FD097024ED1}"/>
              </a:ext>
            </a:extLst>
          </p:cNvPr>
          <p:cNvSpPr/>
          <p:nvPr/>
        </p:nvSpPr>
        <p:spPr>
          <a:xfrm>
            <a:off x="1709927" y="399295"/>
            <a:ext cx="1228749" cy="212958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F11F2C-CCCD-04AA-3226-839BA95BEFAE}"/>
              </a:ext>
            </a:extLst>
          </p:cNvPr>
          <p:cNvSpPr txBox="1"/>
          <p:nvPr/>
        </p:nvSpPr>
        <p:spPr>
          <a:xfrm>
            <a:off x="808282" y="39929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491243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90D0F-3099-44F9-B7F5-B6D209D15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E672F375-1BDF-F72C-26EA-ED44C88F4759}"/>
              </a:ext>
            </a:extLst>
          </p:cNvPr>
          <p:cNvGrpSpPr/>
          <p:nvPr/>
        </p:nvGrpSpPr>
        <p:grpSpPr>
          <a:xfrm>
            <a:off x="808283" y="399295"/>
            <a:ext cx="2797143" cy="2129589"/>
            <a:chOff x="4700768" y="399295"/>
            <a:chExt cx="2797143" cy="2129589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9407F98-F448-3213-501B-01D7F5C9E6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0768" y="399295"/>
              <a:ext cx="901644" cy="2129589"/>
            </a:xfrm>
            <a:custGeom>
              <a:avLst/>
              <a:gdLst>
                <a:gd name="connsiteX0" fmla="*/ 33349 w 901644"/>
                <a:gd name="connsiteY0" fmla="*/ 0 h 2129589"/>
                <a:gd name="connsiteX1" fmla="*/ 901644 w 901644"/>
                <a:gd name="connsiteY1" fmla="*/ 0 h 2129589"/>
                <a:gd name="connsiteX2" fmla="*/ 901644 w 901644"/>
                <a:gd name="connsiteY2" fmla="*/ 2129589 h 2129589"/>
                <a:gd name="connsiteX3" fmla="*/ 33349 w 901644"/>
                <a:gd name="connsiteY3" fmla="*/ 2129589 h 2129589"/>
                <a:gd name="connsiteX4" fmla="*/ 0 w 901644"/>
                <a:gd name="connsiteY4" fmla="*/ 2096240 h 2129589"/>
                <a:gd name="connsiteX5" fmla="*/ 0 w 901644"/>
                <a:gd name="connsiteY5" fmla="*/ 33349 h 2129589"/>
                <a:gd name="connsiteX6" fmla="*/ 33349 w 901644"/>
                <a:gd name="connsiteY6" fmla="*/ 0 h 212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1644" h="2129589">
                  <a:moveTo>
                    <a:pt x="33349" y="0"/>
                  </a:moveTo>
                  <a:lnTo>
                    <a:pt x="901644" y="0"/>
                  </a:lnTo>
                  <a:lnTo>
                    <a:pt x="901644" y="2129589"/>
                  </a:lnTo>
                  <a:lnTo>
                    <a:pt x="33349" y="2129589"/>
                  </a:lnTo>
                  <a:cubicBezTo>
                    <a:pt x="14931" y="2129589"/>
                    <a:pt x="0" y="2114658"/>
                    <a:pt x="0" y="2096240"/>
                  </a:cubicBezTo>
                  <a:lnTo>
                    <a:pt x="0" y="33349"/>
                  </a:lnTo>
                  <a:cubicBezTo>
                    <a:pt x="0" y="14931"/>
                    <a:pt x="14931" y="0"/>
                    <a:pt x="33349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6196A37B-D131-C2A3-FD00-8A4E6070F5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1160" y="399295"/>
              <a:ext cx="666751" cy="2129589"/>
            </a:xfrm>
            <a:custGeom>
              <a:avLst/>
              <a:gdLst>
                <a:gd name="connsiteX0" fmla="*/ 0 w 666751"/>
                <a:gd name="connsiteY0" fmla="*/ 0 h 2129589"/>
                <a:gd name="connsiteX1" fmla="*/ 633402 w 666751"/>
                <a:gd name="connsiteY1" fmla="*/ 0 h 2129589"/>
                <a:gd name="connsiteX2" fmla="*/ 666751 w 666751"/>
                <a:gd name="connsiteY2" fmla="*/ 33349 h 2129589"/>
                <a:gd name="connsiteX3" fmla="*/ 666751 w 666751"/>
                <a:gd name="connsiteY3" fmla="*/ 2096240 h 2129589"/>
                <a:gd name="connsiteX4" fmla="*/ 633402 w 666751"/>
                <a:gd name="connsiteY4" fmla="*/ 2129589 h 2129589"/>
                <a:gd name="connsiteX5" fmla="*/ 0 w 666751"/>
                <a:gd name="connsiteY5" fmla="*/ 2129589 h 2129589"/>
                <a:gd name="connsiteX6" fmla="*/ 0 w 666751"/>
                <a:gd name="connsiteY6" fmla="*/ 0 h 212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1" h="2129589">
                  <a:moveTo>
                    <a:pt x="0" y="0"/>
                  </a:moveTo>
                  <a:lnTo>
                    <a:pt x="633402" y="0"/>
                  </a:lnTo>
                  <a:cubicBezTo>
                    <a:pt x="651820" y="0"/>
                    <a:pt x="666751" y="14931"/>
                    <a:pt x="666751" y="33349"/>
                  </a:cubicBezTo>
                  <a:lnTo>
                    <a:pt x="666751" y="2096240"/>
                  </a:lnTo>
                  <a:cubicBezTo>
                    <a:pt x="666751" y="2114658"/>
                    <a:pt x="651820" y="2129589"/>
                    <a:pt x="633402" y="2129589"/>
                  </a:cubicBezTo>
                  <a:lnTo>
                    <a:pt x="0" y="2129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6C9A1DC-C152-B552-3DFA-B1CA4F218454}"/>
                </a:ext>
              </a:extLst>
            </p:cNvPr>
            <p:cNvSpPr/>
            <p:nvPr/>
          </p:nvSpPr>
          <p:spPr>
            <a:xfrm>
              <a:off x="5602411" y="399295"/>
              <a:ext cx="1228749" cy="2129589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DD56D69-EBBB-A1FC-EECE-FBE54A162D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9803" y="777240"/>
              <a:ext cx="1371600" cy="137160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A2452E6-8BF9-2817-8007-435F82D671D3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02A6B5-3194-4FB8-1E50-5CDDEF444575}"/>
              </a:ext>
            </a:extLst>
          </p:cNvPr>
          <p:cNvSpPr>
            <a:spLocks noChangeAspect="1"/>
          </p:cNvSpPr>
          <p:nvPr/>
        </p:nvSpPr>
        <p:spPr>
          <a:xfrm>
            <a:off x="1865376" y="777240"/>
            <a:ext cx="1371600" cy="137160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B735A0-2D85-1969-2962-B90CE768279E}"/>
              </a:ext>
            </a:extLst>
          </p:cNvPr>
          <p:cNvSpPr/>
          <p:nvPr/>
        </p:nvSpPr>
        <p:spPr>
          <a:xfrm>
            <a:off x="1709927" y="399295"/>
            <a:ext cx="1228749" cy="212958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374B50D-82F4-7380-013D-C5AB3928ACE1}"/>
              </a:ext>
            </a:extLst>
          </p:cNvPr>
          <p:cNvSpPr txBox="1"/>
          <p:nvPr/>
        </p:nvSpPr>
        <p:spPr>
          <a:xfrm>
            <a:off x="1709925" y="39929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73774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9F1BAD-B2A7-0881-9FDA-4A929EC3C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FAA7AB69-B614-11AD-1B58-7D24339DC967}"/>
              </a:ext>
            </a:extLst>
          </p:cNvPr>
          <p:cNvGrpSpPr/>
          <p:nvPr/>
        </p:nvGrpSpPr>
        <p:grpSpPr>
          <a:xfrm>
            <a:off x="808283" y="399295"/>
            <a:ext cx="2797143" cy="2129589"/>
            <a:chOff x="4700768" y="399295"/>
            <a:chExt cx="2797143" cy="2129589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061363B-8FB0-9560-F407-BB20C676976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0768" y="399295"/>
              <a:ext cx="901644" cy="2129589"/>
            </a:xfrm>
            <a:custGeom>
              <a:avLst/>
              <a:gdLst>
                <a:gd name="connsiteX0" fmla="*/ 33349 w 901644"/>
                <a:gd name="connsiteY0" fmla="*/ 0 h 2129589"/>
                <a:gd name="connsiteX1" fmla="*/ 901644 w 901644"/>
                <a:gd name="connsiteY1" fmla="*/ 0 h 2129589"/>
                <a:gd name="connsiteX2" fmla="*/ 901644 w 901644"/>
                <a:gd name="connsiteY2" fmla="*/ 2129589 h 2129589"/>
                <a:gd name="connsiteX3" fmla="*/ 33349 w 901644"/>
                <a:gd name="connsiteY3" fmla="*/ 2129589 h 2129589"/>
                <a:gd name="connsiteX4" fmla="*/ 0 w 901644"/>
                <a:gd name="connsiteY4" fmla="*/ 2096240 h 2129589"/>
                <a:gd name="connsiteX5" fmla="*/ 0 w 901644"/>
                <a:gd name="connsiteY5" fmla="*/ 33349 h 2129589"/>
                <a:gd name="connsiteX6" fmla="*/ 33349 w 901644"/>
                <a:gd name="connsiteY6" fmla="*/ 0 h 212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1644" h="2129589">
                  <a:moveTo>
                    <a:pt x="33349" y="0"/>
                  </a:moveTo>
                  <a:lnTo>
                    <a:pt x="901644" y="0"/>
                  </a:lnTo>
                  <a:lnTo>
                    <a:pt x="901644" y="2129589"/>
                  </a:lnTo>
                  <a:lnTo>
                    <a:pt x="33349" y="2129589"/>
                  </a:lnTo>
                  <a:cubicBezTo>
                    <a:pt x="14931" y="2129589"/>
                    <a:pt x="0" y="2114658"/>
                    <a:pt x="0" y="2096240"/>
                  </a:cubicBezTo>
                  <a:lnTo>
                    <a:pt x="0" y="33349"/>
                  </a:lnTo>
                  <a:cubicBezTo>
                    <a:pt x="0" y="14931"/>
                    <a:pt x="14931" y="0"/>
                    <a:pt x="33349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F0B0F66-C1C9-6BCC-E8E5-DEA308A304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1160" y="399295"/>
              <a:ext cx="666751" cy="2129589"/>
            </a:xfrm>
            <a:custGeom>
              <a:avLst/>
              <a:gdLst>
                <a:gd name="connsiteX0" fmla="*/ 0 w 666751"/>
                <a:gd name="connsiteY0" fmla="*/ 0 h 2129589"/>
                <a:gd name="connsiteX1" fmla="*/ 633402 w 666751"/>
                <a:gd name="connsiteY1" fmla="*/ 0 h 2129589"/>
                <a:gd name="connsiteX2" fmla="*/ 666751 w 666751"/>
                <a:gd name="connsiteY2" fmla="*/ 33349 h 2129589"/>
                <a:gd name="connsiteX3" fmla="*/ 666751 w 666751"/>
                <a:gd name="connsiteY3" fmla="*/ 2096240 h 2129589"/>
                <a:gd name="connsiteX4" fmla="*/ 633402 w 666751"/>
                <a:gd name="connsiteY4" fmla="*/ 2129589 h 2129589"/>
                <a:gd name="connsiteX5" fmla="*/ 0 w 666751"/>
                <a:gd name="connsiteY5" fmla="*/ 2129589 h 2129589"/>
                <a:gd name="connsiteX6" fmla="*/ 0 w 666751"/>
                <a:gd name="connsiteY6" fmla="*/ 0 h 212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1" h="2129589">
                  <a:moveTo>
                    <a:pt x="0" y="0"/>
                  </a:moveTo>
                  <a:lnTo>
                    <a:pt x="633402" y="0"/>
                  </a:lnTo>
                  <a:cubicBezTo>
                    <a:pt x="651820" y="0"/>
                    <a:pt x="666751" y="14931"/>
                    <a:pt x="666751" y="33349"/>
                  </a:cubicBezTo>
                  <a:lnTo>
                    <a:pt x="666751" y="2096240"/>
                  </a:lnTo>
                  <a:cubicBezTo>
                    <a:pt x="666751" y="2114658"/>
                    <a:pt x="651820" y="2129589"/>
                    <a:pt x="633402" y="2129589"/>
                  </a:cubicBezTo>
                  <a:lnTo>
                    <a:pt x="0" y="2129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2158375-5FFA-D290-0DFE-88D8CB6DA159}"/>
                </a:ext>
              </a:extLst>
            </p:cNvPr>
            <p:cNvSpPr/>
            <p:nvPr/>
          </p:nvSpPr>
          <p:spPr>
            <a:xfrm>
              <a:off x="5602411" y="399295"/>
              <a:ext cx="1228749" cy="2129589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A1CA1C2-B7D0-0E22-10A2-08F22B484A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9803" y="777240"/>
              <a:ext cx="1371600" cy="137160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8F02007-FF09-7318-5F4F-55535FC41BE6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A0D7740-B9C7-7007-BBFA-FC61DEA98483}"/>
              </a:ext>
            </a:extLst>
          </p:cNvPr>
          <p:cNvSpPr>
            <a:spLocks noChangeAspect="1"/>
          </p:cNvSpPr>
          <p:nvPr/>
        </p:nvSpPr>
        <p:spPr>
          <a:xfrm>
            <a:off x="1865376" y="777240"/>
            <a:ext cx="1371600" cy="137160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4D9178-7219-DA82-A707-0B635F6D5DE5}"/>
              </a:ext>
            </a:extLst>
          </p:cNvPr>
          <p:cNvSpPr/>
          <p:nvPr/>
        </p:nvSpPr>
        <p:spPr>
          <a:xfrm>
            <a:off x="1709927" y="399295"/>
            <a:ext cx="1228749" cy="212958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3268AE8-D8FC-E924-0BEE-5E15A091F8CE}"/>
              </a:ext>
            </a:extLst>
          </p:cNvPr>
          <p:cNvSpPr txBox="1"/>
          <p:nvPr/>
        </p:nvSpPr>
        <p:spPr>
          <a:xfrm>
            <a:off x="2938674" y="39719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244280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7EF39-3D8F-12BD-B6B0-991253EC7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53F1578-D17F-2FC0-060A-FFC694C78127}"/>
              </a:ext>
            </a:extLst>
          </p:cNvPr>
          <p:cNvSpPr/>
          <p:nvPr/>
        </p:nvSpPr>
        <p:spPr>
          <a:xfrm>
            <a:off x="1709926" y="399295"/>
            <a:ext cx="1228749" cy="2129589"/>
          </a:xfrm>
          <a:prstGeom prst="rect">
            <a:avLst/>
          </a:prstGeom>
          <a:solidFill>
            <a:schemeClr val="accent4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07F59-F6FC-D8D7-A8FE-14797EC7AF6E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EEB36809-2EA3-0851-9E2C-4B0AE5AB8E61}"/>
              </a:ext>
            </a:extLst>
          </p:cNvPr>
          <p:cNvSpPr>
            <a:spLocks noChangeAspect="1"/>
          </p:cNvSpPr>
          <p:nvPr/>
        </p:nvSpPr>
        <p:spPr>
          <a:xfrm>
            <a:off x="2938673" y="399295"/>
            <a:ext cx="666751" cy="2129589"/>
          </a:xfrm>
          <a:custGeom>
            <a:avLst/>
            <a:gdLst>
              <a:gd name="connsiteX0" fmla="*/ 0 w 666751"/>
              <a:gd name="connsiteY0" fmla="*/ 0 h 2129589"/>
              <a:gd name="connsiteX1" fmla="*/ 633402 w 666751"/>
              <a:gd name="connsiteY1" fmla="*/ 0 h 2129589"/>
              <a:gd name="connsiteX2" fmla="*/ 666751 w 666751"/>
              <a:gd name="connsiteY2" fmla="*/ 33349 h 2129589"/>
              <a:gd name="connsiteX3" fmla="*/ 666751 w 666751"/>
              <a:gd name="connsiteY3" fmla="*/ 2096240 h 2129589"/>
              <a:gd name="connsiteX4" fmla="*/ 633402 w 666751"/>
              <a:gd name="connsiteY4" fmla="*/ 2129589 h 2129589"/>
              <a:gd name="connsiteX5" fmla="*/ 0 w 666751"/>
              <a:gd name="connsiteY5" fmla="*/ 2129589 h 2129589"/>
              <a:gd name="connsiteX6" fmla="*/ 0 w 666751"/>
              <a:gd name="connsiteY6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1" h="2129589">
                <a:moveTo>
                  <a:pt x="0" y="0"/>
                </a:moveTo>
                <a:lnTo>
                  <a:pt x="633402" y="0"/>
                </a:lnTo>
                <a:cubicBezTo>
                  <a:pt x="651820" y="0"/>
                  <a:pt x="666751" y="14931"/>
                  <a:pt x="666751" y="33349"/>
                </a:cubicBezTo>
                <a:lnTo>
                  <a:pt x="666751" y="2096240"/>
                </a:lnTo>
                <a:cubicBezTo>
                  <a:pt x="666751" y="2114658"/>
                  <a:pt x="651820" y="2129589"/>
                  <a:pt x="633402" y="2129589"/>
                </a:cubicBezTo>
                <a:lnTo>
                  <a:pt x="0" y="21295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150F6E9-9EFA-480A-89E7-EE39518F98FC}"/>
              </a:ext>
            </a:extLst>
          </p:cNvPr>
          <p:cNvSpPr>
            <a:spLocks noChangeAspect="1"/>
          </p:cNvSpPr>
          <p:nvPr/>
        </p:nvSpPr>
        <p:spPr>
          <a:xfrm>
            <a:off x="1867318" y="777240"/>
            <a:ext cx="1371600" cy="137160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6B589CD-D847-9663-00E7-D26F468F89A7}"/>
              </a:ext>
            </a:extLst>
          </p:cNvPr>
          <p:cNvSpPr>
            <a:spLocks noChangeAspect="1"/>
          </p:cNvSpPr>
          <p:nvPr/>
        </p:nvSpPr>
        <p:spPr>
          <a:xfrm>
            <a:off x="1865376" y="777240"/>
            <a:ext cx="1371600" cy="137160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9F9C10-3C75-8DD6-AD60-EEBDCDF995FD}"/>
              </a:ext>
            </a:extLst>
          </p:cNvPr>
          <p:cNvSpPr txBox="1"/>
          <p:nvPr/>
        </p:nvSpPr>
        <p:spPr>
          <a:xfrm>
            <a:off x="2938674" y="39719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3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E0805102-F52E-5FB3-104F-687F5FBE740A}"/>
              </a:ext>
            </a:extLst>
          </p:cNvPr>
          <p:cNvSpPr>
            <a:spLocks noChangeAspect="1"/>
          </p:cNvSpPr>
          <p:nvPr/>
        </p:nvSpPr>
        <p:spPr>
          <a:xfrm>
            <a:off x="807311" y="399295"/>
            <a:ext cx="901644" cy="2129589"/>
          </a:xfrm>
          <a:custGeom>
            <a:avLst/>
            <a:gdLst>
              <a:gd name="connsiteX0" fmla="*/ 33349 w 901644"/>
              <a:gd name="connsiteY0" fmla="*/ 0 h 2129589"/>
              <a:gd name="connsiteX1" fmla="*/ 901644 w 901644"/>
              <a:gd name="connsiteY1" fmla="*/ 0 h 2129589"/>
              <a:gd name="connsiteX2" fmla="*/ 901644 w 901644"/>
              <a:gd name="connsiteY2" fmla="*/ 2129589 h 2129589"/>
              <a:gd name="connsiteX3" fmla="*/ 33349 w 901644"/>
              <a:gd name="connsiteY3" fmla="*/ 2129589 h 2129589"/>
              <a:gd name="connsiteX4" fmla="*/ 0 w 901644"/>
              <a:gd name="connsiteY4" fmla="*/ 2096240 h 2129589"/>
              <a:gd name="connsiteX5" fmla="*/ 0 w 901644"/>
              <a:gd name="connsiteY5" fmla="*/ 33349 h 2129589"/>
              <a:gd name="connsiteX6" fmla="*/ 33349 w 901644"/>
              <a:gd name="connsiteY6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1644" h="2129589">
                <a:moveTo>
                  <a:pt x="33349" y="0"/>
                </a:moveTo>
                <a:lnTo>
                  <a:pt x="901644" y="0"/>
                </a:lnTo>
                <a:lnTo>
                  <a:pt x="901644" y="2129589"/>
                </a:lnTo>
                <a:lnTo>
                  <a:pt x="33349" y="2129589"/>
                </a:lnTo>
                <a:cubicBezTo>
                  <a:pt x="14931" y="2129589"/>
                  <a:pt x="0" y="2114658"/>
                  <a:pt x="0" y="2096240"/>
                </a:cubicBezTo>
                <a:lnTo>
                  <a:pt x="0" y="33349"/>
                </a:lnTo>
                <a:cubicBezTo>
                  <a:pt x="0" y="14931"/>
                  <a:pt x="14931" y="0"/>
                  <a:pt x="33349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2738F-2119-9FED-EE09-254FA9BAD964}"/>
              </a:ext>
            </a:extLst>
          </p:cNvPr>
          <p:cNvSpPr txBox="1"/>
          <p:nvPr/>
        </p:nvSpPr>
        <p:spPr>
          <a:xfrm>
            <a:off x="807311" y="40790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3FB36-892A-83BF-B5D2-C7BAC0E14D7B}"/>
              </a:ext>
            </a:extLst>
          </p:cNvPr>
          <p:cNvSpPr txBox="1"/>
          <p:nvPr/>
        </p:nvSpPr>
        <p:spPr>
          <a:xfrm>
            <a:off x="1707982" y="39719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75CA47-CC30-D154-730C-4CF054E08F4A}"/>
              </a:ext>
            </a:extLst>
          </p:cNvPr>
          <p:cNvSpPr txBox="1"/>
          <p:nvPr/>
        </p:nvSpPr>
        <p:spPr>
          <a:xfrm>
            <a:off x="639007" y="2738640"/>
            <a:ext cx="105771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  <a:r>
              <a:rPr lang="en-US" sz="2400" dirty="0"/>
              <a:t>, P</a:t>
            </a:r>
            <a:r>
              <a:rPr lang="en-US" sz="2400" baseline="-25000" dirty="0"/>
              <a:t>2</a:t>
            </a:r>
            <a:r>
              <a:rPr lang="en-US" sz="2400" dirty="0"/>
              <a:t> and P</a:t>
            </a:r>
            <a:r>
              <a:rPr lang="en-US" sz="2400" baseline="-25000" dirty="0"/>
              <a:t>3</a:t>
            </a:r>
            <a:r>
              <a:rPr lang="en-US" sz="2400" dirty="0"/>
              <a:t> are disjoint and exhaustive events (i.e., partitions of the sample space)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P(P</a:t>
            </a:r>
            <a:r>
              <a:rPr lang="en-US" sz="2400" baseline="-25000" dirty="0"/>
              <a:t>1</a:t>
            </a:r>
            <a:r>
              <a:rPr lang="en-US" sz="2400" dirty="0"/>
              <a:t>) + P(P</a:t>
            </a:r>
            <a:r>
              <a:rPr lang="en-US" sz="2400" baseline="-25000" dirty="0"/>
              <a:t>2</a:t>
            </a:r>
            <a:r>
              <a:rPr lang="en-US" sz="2400" dirty="0"/>
              <a:t>) + P(P</a:t>
            </a:r>
            <a:r>
              <a:rPr lang="en-US" sz="2400" baseline="-25000" dirty="0"/>
              <a:t>3</a:t>
            </a:r>
            <a:r>
              <a:rPr lang="en-US" sz="2400" dirty="0"/>
              <a:t>) = P(</a:t>
            </a:r>
            <a:r>
              <a:rPr lang="en-US" sz="2400" dirty="0" err="1"/>
              <a:t>Ω</a:t>
            </a:r>
            <a:r>
              <a:rPr lang="en-US" sz="2400" dirty="0"/>
              <a:t>) = 1</a:t>
            </a:r>
          </a:p>
        </p:txBody>
      </p:sp>
    </p:spTree>
    <p:extLst>
      <p:ext uri="{BB962C8B-B14F-4D97-AF65-F5344CB8AC3E}">
        <p14:creationId xmlns:p14="http://schemas.microsoft.com/office/powerpoint/2010/main" val="22666310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67798-D1A8-5B28-2C48-63FFCD7FB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3E7DD64B-9BAF-F2EF-C15B-5F2F65A18006}"/>
              </a:ext>
            </a:extLst>
          </p:cNvPr>
          <p:cNvGrpSpPr/>
          <p:nvPr/>
        </p:nvGrpSpPr>
        <p:grpSpPr>
          <a:xfrm>
            <a:off x="808283" y="399295"/>
            <a:ext cx="2797143" cy="2129589"/>
            <a:chOff x="4700768" y="399295"/>
            <a:chExt cx="2797143" cy="2129589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9F04FAE-5372-56D4-91A5-A8F70F607C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00768" y="399295"/>
              <a:ext cx="901644" cy="2129589"/>
            </a:xfrm>
            <a:custGeom>
              <a:avLst/>
              <a:gdLst>
                <a:gd name="connsiteX0" fmla="*/ 33349 w 901644"/>
                <a:gd name="connsiteY0" fmla="*/ 0 h 2129589"/>
                <a:gd name="connsiteX1" fmla="*/ 901644 w 901644"/>
                <a:gd name="connsiteY1" fmla="*/ 0 h 2129589"/>
                <a:gd name="connsiteX2" fmla="*/ 901644 w 901644"/>
                <a:gd name="connsiteY2" fmla="*/ 2129589 h 2129589"/>
                <a:gd name="connsiteX3" fmla="*/ 33349 w 901644"/>
                <a:gd name="connsiteY3" fmla="*/ 2129589 h 2129589"/>
                <a:gd name="connsiteX4" fmla="*/ 0 w 901644"/>
                <a:gd name="connsiteY4" fmla="*/ 2096240 h 2129589"/>
                <a:gd name="connsiteX5" fmla="*/ 0 w 901644"/>
                <a:gd name="connsiteY5" fmla="*/ 33349 h 2129589"/>
                <a:gd name="connsiteX6" fmla="*/ 33349 w 901644"/>
                <a:gd name="connsiteY6" fmla="*/ 0 h 212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1644" h="2129589">
                  <a:moveTo>
                    <a:pt x="33349" y="0"/>
                  </a:moveTo>
                  <a:lnTo>
                    <a:pt x="901644" y="0"/>
                  </a:lnTo>
                  <a:lnTo>
                    <a:pt x="901644" y="2129589"/>
                  </a:lnTo>
                  <a:lnTo>
                    <a:pt x="33349" y="2129589"/>
                  </a:lnTo>
                  <a:cubicBezTo>
                    <a:pt x="14931" y="2129589"/>
                    <a:pt x="0" y="2114658"/>
                    <a:pt x="0" y="2096240"/>
                  </a:cubicBezTo>
                  <a:lnTo>
                    <a:pt x="0" y="33349"/>
                  </a:lnTo>
                  <a:cubicBezTo>
                    <a:pt x="0" y="14931"/>
                    <a:pt x="14931" y="0"/>
                    <a:pt x="33349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D96748B-3301-F17E-DCF1-0A0797384E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31160" y="399295"/>
              <a:ext cx="666751" cy="2129589"/>
            </a:xfrm>
            <a:custGeom>
              <a:avLst/>
              <a:gdLst>
                <a:gd name="connsiteX0" fmla="*/ 0 w 666751"/>
                <a:gd name="connsiteY0" fmla="*/ 0 h 2129589"/>
                <a:gd name="connsiteX1" fmla="*/ 633402 w 666751"/>
                <a:gd name="connsiteY1" fmla="*/ 0 h 2129589"/>
                <a:gd name="connsiteX2" fmla="*/ 666751 w 666751"/>
                <a:gd name="connsiteY2" fmla="*/ 33349 h 2129589"/>
                <a:gd name="connsiteX3" fmla="*/ 666751 w 666751"/>
                <a:gd name="connsiteY3" fmla="*/ 2096240 h 2129589"/>
                <a:gd name="connsiteX4" fmla="*/ 633402 w 666751"/>
                <a:gd name="connsiteY4" fmla="*/ 2129589 h 2129589"/>
                <a:gd name="connsiteX5" fmla="*/ 0 w 666751"/>
                <a:gd name="connsiteY5" fmla="*/ 2129589 h 2129589"/>
                <a:gd name="connsiteX6" fmla="*/ 0 w 666751"/>
                <a:gd name="connsiteY6" fmla="*/ 0 h 2129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1" h="2129589">
                  <a:moveTo>
                    <a:pt x="0" y="0"/>
                  </a:moveTo>
                  <a:lnTo>
                    <a:pt x="633402" y="0"/>
                  </a:lnTo>
                  <a:cubicBezTo>
                    <a:pt x="651820" y="0"/>
                    <a:pt x="666751" y="14931"/>
                    <a:pt x="666751" y="33349"/>
                  </a:cubicBezTo>
                  <a:lnTo>
                    <a:pt x="666751" y="2096240"/>
                  </a:lnTo>
                  <a:cubicBezTo>
                    <a:pt x="666751" y="2114658"/>
                    <a:pt x="651820" y="2129589"/>
                    <a:pt x="633402" y="2129589"/>
                  </a:cubicBezTo>
                  <a:lnTo>
                    <a:pt x="0" y="21295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C1B4535-82D2-5C00-3A75-22DC098302AA}"/>
                </a:ext>
              </a:extLst>
            </p:cNvPr>
            <p:cNvSpPr/>
            <p:nvPr/>
          </p:nvSpPr>
          <p:spPr>
            <a:xfrm>
              <a:off x="5602411" y="399295"/>
              <a:ext cx="1228749" cy="2129589"/>
            </a:xfrm>
            <a:prstGeom prst="rect">
              <a:avLst/>
            </a:prstGeom>
            <a:solidFill>
              <a:schemeClr val="bg1">
                <a:lumMod val="85000"/>
                <a:alpha val="50196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2CF61D7-3B60-DB77-6244-1D39DE43FD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9803" y="777240"/>
              <a:ext cx="1371600" cy="1371600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FB38339-CDFE-B6A9-F8B0-613B48E42714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90448F2-4703-E69F-4EFD-966720D0826D}"/>
              </a:ext>
            </a:extLst>
          </p:cNvPr>
          <p:cNvSpPr>
            <a:spLocks noChangeAspect="1"/>
          </p:cNvSpPr>
          <p:nvPr/>
        </p:nvSpPr>
        <p:spPr>
          <a:xfrm>
            <a:off x="1865376" y="777240"/>
            <a:ext cx="1371600" cy="137160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02BD37-6F73-F5B4-CBEB-FB777C5A11A6}"/>
              </a:ext>
            </a:extLst>
          </p:cNvPr>
          <p:cNvSpPr/>
          <p:nvPr/>
        </p:nvSpPr>
        <p:spPr>
          <a:xfrm>
            <a:off x="1709927" y="399295"/>
            <a:ext cx="1228749" cy="2129589"/>
          </a:xfrm>
          <a:prstGeom prst="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572B622-C93F-D64E-4D19-F4B6E57AC513}"/>
              </a:ext>
            </a:extLst>
          </p:cNvPr>
          <p:cNvSpPr txBox="1"/>
          <p:nvPr/>
        </p:nvSpPr>
        <p:spPr>
          <a:xfrm>
            <a:off x="891055" y="12783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 ∧ E</a:t>
            </a:r>
          </a:p>
        </p:txBody>
      </p:sp>
    </p:spTree>
    <p:extLst>
      <p:ext uri="{BB962C8B-B14F-4D97-AF65-F5344CB8AC3E}">
        <p14:creationId xmlns:p14="http://schemas.microsoft.com/office/powerpoint/2010/main" val="32002841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9887C-0A0A-2572-32AE-B23A759AF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B90F3250-8D17-21E3-8270-20126ED33FA6}"/>
              </a:ext>
            </a:extLst>
          </p:cNvPr>
          <p:cNvSpPr>
            <a:spLocks noChangeAspect="1"/>
          </p:cNvSpPr>
          <p:nvPr/>
        </p:nvSpPr>
        <p:spPr>
          <a:xfrm>
            <a:off x="808283" y="399295"/>
            <a:ext cx="901644" cy="2129589"/>
          </a:xfrm>
          <a:custGeom>
            <a:avLst/>
            <a:gdLst>
              <a:gd name="connsiteX0" fmla="*/ 33349 w 901644"/>
              <a:gd name="connsiteY0" fmla="*/ 0 h 2129589"/>
              <a:gd name="connsiteX1" fmla="*/ 901644 w 901644"/>
              <a:gd name="connsiteY1" fmla="*/ 0 h 2129589"/>
              <a:gd name="connsiteX2" fmla="*/ 901644 w 901644"/>
              <a:gd name="connsiteY2" fmla="*/ 2129589 h 2129589"/>
              <a:gd name="connsiteX3" fmla="*/ 33349 w 901644"/>
              <a:gd name="connsiteY3" fmla="*/ 2129589 h 2129589"/>
              <a:gd name="connsiteX4" fmla="*/ 0 w 901644"/>
              <a:gd name="connsiteY4" fmla="*/ 2096240 h 2129589"/>
              <a:gd name="connsiteX5" fmla="*/ 0 w 901644"/>
              <a:gd name="connsiteY5" fmla="*/ 33349 h 2129589"/>
              <a:gd name="connsiteX6" fmla="*/ 33349 w 901644"/>
              <a:gd name="connsiteY6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1644" h="2129589">
                <a:moveTo>
                  <a:pt x="33349" y="0"/>
                </a:moveTo>
                <a:lnTo>
                  <a:pt x="901644" y="0"/>
                </a:lnTo>
                <a:lnTo>
                  <a:pt x="901644" y="2129589"/>
                </a:lnTo>
                <a:lnTo>
                  <a:pt x="33349" y="2129589"/>
                </a:lnTo>
                <a:cubicBezTo>
                  <a:pt x="14931" y="2129589"/>
                  <a:pt x="0" y="2114658"/>
                  <a:pt x="0" y="2096240"/>
                </a:cubicBezTo>
                <a:lnTo>
                  <a:pt x="0" y="33349"/>
                </a:lnTo>
                <a:cubicBezTo>
                  <a:pt x="0" y="14931"/>
                  <a:pt x="14931" y="0"/>
                  <a:pt x="33349" y="0"/>
                </a:cubicBezTo>
                <a:close/>
              </a:path>
            </a:pathLst>
          </a:cu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63237AE9-402F-FCBD-0E3D-2627D062B514}"/>
              </a:ext>
            </a:extLst>
          </p:cNvPr>
          <p:cNvSpPr>
            <a:spLocks noChangeAspect="1"/>
          </p:cNvSpPr>
          <p:nvPr/>
        </p:nvSpPr>
        <p:spPr>
          <a:xfrm>
            <a:off x="2938675" y="399295"/>
            <a:ext cx="666751" cy="2129589"/>
          </a:xfrm>
          <a:custGeom>
            <a:avLst/>
            <a:gdLst>
              <a:gd name="connsiteX0" fmla="*/ 0 w 666751"/>
              <a:gd name="connsiteY0" fmla="*/ 0 h 2129589"/>
              <a:gd name="connsiteX1" fmla="*/ 633402 w 666751"/>
              <a:gd name="connsiteY1" fmla="*/ 0 h 2129589"/>
              <a:gd name="connsiteX2" fmla="*/ 666751 w 666751"/>
              <a:gd name="connsiteY2" fmla="*/ 33349 h 2129589"/>
              <a:gd name="connsiteX3" fmla="*/ 666751 w 666751"/>
              <a:gd name="connsiteY3" fmla="*/ 2096240 h 2129589"/>
              <a:gd name="connsiteX4" fmla="*/ 633402 w 666751"/>
              <a:gd name="connsiteY4" fmla="*/ 2129589 h 2129589"/>
              <a:gd name="connsiteX5" fmla="*/ 0 w 666751"/>
              <a:gd name="connsiteY5" fmla="*/ 2129589 h 2129589"/>
              <a:gd name="connsiteX6" fmla="*/ 0 w 666751"/>
              <a:gd name="connsiteY6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1" h="2129589">
                <a:moveTo>
                  <a:pt x="0" y="0"/>
                </a:moveTo>
                <a:lnTo>
                  <a:pt x="633402" y="0"/>
                </a:lnTo>
                <a:cubicBezTo>
                  <a:pt x="651820" y="0"/>
                  <a:pt x="666751" y="14931"/>
                  <a:pt x="666751" y="33349"/>
                </a:cubicBezTo>
                <a:lnTo>
                  <a:pt x="666751" y="2096240"/>
                </a:lnTo>
                <a:cubicBezTo>
                  <a:pt x="666751" y="2114658"/>
                  <a:pt x="651820" y="2129589"/>
                  <a:pt x="633402" y="2129589"/>
                </a:cubicBezTo>
                <a:lnTo>
                  <a:pt x="0" y="212958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82D7C0-16BC-60A2-2596-2596B0C12B5B}"/>
              </a:ext>
            </a:extLst>
          </p:cNvPr>
          <p:cNvSpPr/>
          <p:nvPr/>
        </p:nvSpPr>
        <p:spPr>
          <a:xfrm>
            <a:off x="1709926" y="399295"/>
            <a:ext cx="1228749" cy="2129589"/>
          </a:xfrm>
          <a:prstGeom prst="rect">
            <a:avLst/>
          </a:pr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2C8546A-650D-18A8-C8DE-1B49AA9D3474}"/>
              </a:ext>
            </a:extLst>
          </p:cNvPr>
          <p:cNvSpPr>
            <a:spLocks noChangeAspect="1"/>
          </p:cNvSpPr>
          <p:nvPr/>
        </p:nvSpPr>
        <p:spPr>
          <a:xfrm>
            <a:off x="1867318" y="777240"/>
            <a:ext cx="1371600" cy="137160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AEE174-643B-43EA-D671-55EC4027DD15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E394ADB-F324-2394-473D-F91CB3757F72}"/>
              </a:ext>
            </a:extLst>
          </p:cNvPr>
          <p:cNvSpPr>
            <a:spLocks noChangeAspect="1"/>
          </p:cNvSpPr>
          <p:nvPr/>
        </p:nvSpPr>
        <p:spPr>
          <a:xfrm>
            <a:off x="1865376" y="777240"/>
            <a:ext cx="1073300" cy="1371600"/>
          </a:xfrm>
          <a:custGeom>
            <a:avLst/>
            <a:gdLst>
              <a:gd name="connsiteX0" fmla="*/ 685800 w 1073300"/>
              <a:gd name="connsiteY0" fmla="*/ 0 h 1371600"/>
              <a:gd name="connsiteX1" fmla="*/ 1069237 w 1073300"/>
              <a:gd name="connsiteY1" fmla="*/ 117124 h 1371600"/>
              <a:gd name="connsiteX2" fmla="*/ 1073300 w 1073300"/>
              <a:gd name="connsiteY2" fmla="*/ 120476 h 1371600"/>
              <a:gd name="connsiteX3" fmla="*/ 1073300 w 1073300"/>
              <a:gd name="connsiteY3" fmla="*/ 1251124 h 1371600"/>
              <a:gd name="connsiteX4" fmla="*/ 1069237 w 1073300"/>
              <a:gd name="connsiteY4" fmla="*/ 1254476 h 1371600"/>
              <a:gd name="connsiteX5" fmla="*/ 685800 w 1073300"/>
              <a:gd name="connsiteY5" fmla="*/ 1371600 h 1371600"/>
              <a:gd name="connsiteX6" fmla="*/ 0 w 1073300"/>
              <a:gd name="connsiteY6" fmla="*/ 685800 h 1371600"/>
              <a:gd name="connsiteX7" fmla="*/ 685800 w 1073300"/>
              <a:gd name="connsiteY7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3300" h="1371600">
                <a:moveTo>
                  <a:pt x="685800" y="0"/>
                </a:moveTo>
                <a:cubicBezTo>
                  <a:pt x="827834" y="0"/>
                  <a:pt x="959783" y="43178"/>
                  <a:pt x="1069237" y="117124"/>
                </a:cubicBezTo>
                <a:lnTo>
                  <a:pt x="1073300" y="120476"/>
                </a:lnTo>
                <a:lnTo>
                  <a:pt x="1073300" y="1251124"/>
                </a:lnTo>
                <a:lnTo>
                  <a:pt x="1069237" y="1254476"/>
                </a:lnTo>
                <a:cubicBezTo>
                  <a:pt x="959783" y="1328422"/>
                  <a:pt x="827834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EF57C6-AD75-7535-42E0-F017B5138B6D}"/>
              </a:ext>
            </a:extLst>
          </p:cNvPr>
          <p:cNvSpPr txBox="1"/>
          <p:nvPr/>
        </p:nvSpPr>
        <p:spPr>
          <a:xfrm>
            <a:off x="2045185" y="12783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2</a:t>
            </a:r>
            <a:r>
              <a:rPr lang="en-US" dirty="0"/>
              <a:t> ∧ E</a:t>
            </a:r>
          </a:p>
        </p:txBody>
      </p:sp>
    </p:spTree>
    <p:extLst>
      <p:ext uri="{BB962C8B-B14F-4D97-AF65-F5344CB8AC3E}">
        <p14:creationId xmlns:p14="http://schemas.microsoft.com/office/powerpoint/2010/main" val="32283478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3D440-8932-7079-51C4-5C65CF837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99541C2E-FF43-6866-E9CD-470EACEABCA4}"/>
              </a:ext>
            </a:extLst>
          </p:cNvPr>
          <p:cNvSpPr>
            <a:spLocks noChangeAspect="1"/>
          </p:cNvSpPr>
          <p:nvPr/>
        </p:nvSpPr>
        <p:spPr>
          <a:xfrm>
            <a:off x="808283" y="399295"/>
            <a:ext cx="901644" cy="2129589"/>
          </a:xfrm>
          <a:custGeom>
            <a:avLst/>
            <a:gdLst>
              <a:gd name="connsiteX0" fmla="*/ 33349 w 901644"/>
              <a:gd name="connsiteY0" fmla="*/ 0 h 2129589"/>
              <a:gd name="connsiteX1" fmla="*/ 901644 w 901644"/>
              <a:gd name="connsiteY1" fmla="*/ 0 h 2129589"/>
              <a:gd name="connsiteX2" fmla="*/ 901644 w 901644"/>
              <a:gd name="connsiteY2" fmla="*/ 2129589 h 2129589"/>
              <a:gd name="connsiteX3" fmla="*/ 33349 w 901644"/>
              <a:gd name="connsiteY3" fmla="*/ 2129589 h 2129589"/>
              <a:gd name="connsiteX4" fmla="*/ 0 w 901644"/>
              <a:gd name="connsiteY4" fmla="*/ 2096240 h 2129589"/>
              <a:gd name="connsiteX5" fmla="*/ 0 w 901644"/>
              <a:gd name="connsiteY5" fmla="*/ 33349 h 2129589"/>
              <a:gd name="connsiteX6" fmla="*/ 33349 w 901644"/>
              <a:gd name="connsiteY6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1644" h="2129589">
                <a:moveTo>
                  <a:pt x="33349" y="0"/>
                </a:moveTo>
                <a:lnTo>
                  <a:pt x="901644" y="0"/>
                </a:lnTo>
                <a:lnTo>
                  <a:pt x="901644" y="2129589"/>
                </a:lnTo>
                <a:lnTo>
                  <a:pt x="33349" y="2129589"/>
                </a:lnTo>
                <a:cubicBezTo>
                  <a:pt x="14931" y="2129589"/>
                  <a:pt x="0" y="2114658"/>
                  <a:pt x="0" y="2096240"/>
                </a:cubicBezTo>
                <a:lnTo>
                  <a:pt x="0" y="33349"/>
                </a:lnTo>
                <a:cubicBezTo>
                  <a:pt x="0" y="14931"/>
                  <a:pt x="14931" y="0"/>
                  <a:pt x="33349" y="0"/>
                </a:cubicBezTo>
                <a:close/>
              </a:path>
            </a:pathLst>
          </a:cu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29E8C0A6-910C-EE58-6E12-E5F6E6F3E4A3}"/>
              </a:ext>
            </a:extLst>
          </p:cNvPr>
          <p:cNvSpPr>
            <a:spLocks noChangeAspect="1"/>
          </p:cNvSpPr>
          <p:nvPr/>
        </p:nvSpPr>
        <p:spPr>
          <a:xfrm>
            <a:off x="2938675" y="399295"/>
            <a:ext cx="666751" cy="2129589"/>
          </a:xfrm>
          <a:custGeom>
            <a:avLst/>
            <a:gdLst>
              <a:gd name="connsiteX0" fmla="*/ 0 w 666751"/>
              <a:gd name="connsiteY0" fmla="*/ 0 h 2129589"/>
              <a:gd name="connsiteX1" fmla="*/ 633402 w 666751"/>
              <a:gd name="connsiteY1" fmla="*/ 0 h 2129589"/>
              <a:gd name="connsiteX2" fmla="*/ 666751 w 666751"/>
              <a:gd name="connsiteY2" fmla="*/ 33349 h 2129589"/>
              <a:gd name="connsiteX3" fmla="*/ 666751 w 666751"/>
              <a:gd name="connsiteY3" fmla="*/ 2096240 h 2129589"/>
              <a:gd name="connsiteX4" fmla="*/ 633402 w 666751"/>
              <a:gd name="connsiteY4" fmla="*/ 2129589 h 2129589"/>
              <a:gd name="connsiteX5" fmla="*/ 0 w 666751"/>
              <a:gd name="connsiteY5" fmla="*/ 2129589 h 2129589"/>
              <a:gd name="connsiteX6" fmla="*/ 0 w 666751"/>
              <a:gd name="connsiteY6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1" h="2129589">
                <a:moveTo>
                  <a:pt x="0" y="0"/>
                </a:moveTo>
                <a:lnTo>
                  <a:pt x="633402" y="0"/>
                </a:lnTo>
                <a:cubicBezTo>
                  <a:pt x="651820" y="0"/>
                  <a:pt x="666751" y="14931"/>
                  <a:pt x="666751" y="33349"/>
                </a:cubicBezTo>
                <a:lnTo>
                  <a:pt x="666751" y="2096240"/>
                </a:lnTo>
                <a:cubicBezTo>
                  <a:pt x="666751" y="2114658"/>
                  <a:pt x="651820" y="2129589"/>
                  <a:pt x="633402" y="2129589"/>
                </a:cubicBezTo>
                <a:lnTo>
                  <a:pt x="0" y="212958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A85C29F-65C4-253E-1E2E-57D30A518349}"/>
              </a:ext>
            </a:extLst>
          </p:cNvPr>
          <p:cNvSpPr/>
          <p:nvPr/>
        </p:nvSpPr>
        <p:spPr>
          <a:xfrm>
            <a:off x="1709926" y="399295"/>
            <a:ext cx="1228749" cy="2129589"/>
          </a:xfrm>
          <a:prstGeom prst="rect">
            <a:avLst/>
          </a:pr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AE554D-8A0B-69D2-54CB-9FC1916F8D31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C929E27C-0B6D-9C4B-F952-99EB0CDD776D}"/>
              </a:ext>
            </a:extLst>
          </p:cNvPr>
          <p:cNvSpPr/>
          <p:nvPr/>
        </p:nvSpPr>
        <p:spPr>
          <a:xfrm>
            <a:off x="2938676" y="897716"/>
            <a:ext cx="298300" cy="1130648"/>
          </a:xfrm>
          <a:custGeom>
            <a:avLst/>
            <a:gdLst>
              <a:gd name="connsiteX0" fmla="*/ 0 w 298300"/>
              <a:gd name="connsiteY0" fmla="*/ 0 h 1130648"/>
              <a:gd name="connsiteX1" fmla="*/ 97434 w 298300"/>
              <a:gd name="connsiteY1" fmla="*/ 80390 h 1130648"/>
              <a:gd name="connsiteX2" fmla="*/ 298300 w 298300"/>
              <a:gd name="connsiteY2" fmla="*/ 565324 h 1130648"/>
              <a:gd name="connsiteX3" fmla="*/ 97434 w 298300"/>
              <a:gd name="connsiteY3" fmla="*/ 1050258 h 1130648"/>
              <a:gd name="connsiteX4" fmla="*/ 0 w 298300"/>
              <a:gd name="connsiteY4" fmla="*/ 1130648 h 1130648"/>
              <a:gd name="connsiteX5" fmla="*/ 0 w 298300"/>
              <a:gd name="connsiteY5" fmla="*/ 0 h 113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300" h="1130648">
                <a:moveTo>
                  <a:pt x="0" y="0"/>
                </a:moveTo>
                <a:lnTo>
                  <a:pt x="97434" y="80390"/>
                </a:lnTo>
                <a:cubicBezTo>
                  <a:pt x="221539" y="204496"/>
                  <a:pt x="298300" y="375946"/>
                  <a:pt x="298300" y="565324"/>
                </a:cubicBezTo>
                <a:cubicBezTo>
                  <a:pt x="298300" y="754703"/>
                  <a:pt x="221539" y="926153"/>
                  <a:pt x="97434" y="1050258"/>
                </a:cubicBezTo>
                <a:lnTo>
                  <a:pt x="0" y="11306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72F9DF-4169-3E30-2FF7-DC6EF5F829F7}"/>
              </a:ext>
            </a:extLst>
          </p:cNvPr>
          <p:cNvSpPr txBox="1"/>
          <p:nvPr/>
        </p:nvSpPr>
        <p:spPr>
          <a:xfrm>
            <a:off x="2926709" y="12783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3</a:t>
            </a:r>
            <a:r>
              <a:rPr lang="en-US" dirty="0"/>
              <a:t> ∧ 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11777CE1-3E43-5E0D-0E44-49DEB184F7B6}"/>
              </a:ext>
            </a:extLst>
          </p:cNvPr>
          <p:cNvSpPr>
            <a:spLocks noChangeAspect="1"/>
          </p:cNvSpPr>
          <p:nvPr/>
        </p:nvSpPr>
        <p:spPr>
          <a:xfrm>
            <a:off x="1867318" y="777240"/>
            <a:ext cx="1371600" cy="137160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2590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9FE8D-3F0E-22F9-A89E-E192297B6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4D758BA9-2BA2-C028-E47E-DCABAE7FA3CD}"/>
              </a:ext>
            </a:extLst>
          </p:cNvPr>
          <p:cNvSpPr>
            <a:spLocks noChangeAspect="1"/>
          </p:cNvSpPr>
          <p:nvPr/>
        </p:nvSpPr>
        <p:spPr>
          <a:xfrm>
            <a:off x="808283" y="399295"/>
            <a:ext cx="901644" cy="2129589"/>
          </a:xfrm>
          <a:custGeom>
            <a:avLst/>
            <a:gdLst>
              <a:gd name="connsiteX0" fmla="*/ 33349 w 901644"/>
              <a:gd name="connsiteY0" fmla="*/ 0 h 2129589"/>
              <a:gd name="connsiteX1" fmla="*/ 901644 w 901644"/>
              <a:gd name="connsiteY1" fmla="*/ 0 h 2129589"/>
              <a:gd name="connsiteX2" fmla="*/ 901644 w 901644"/>
              <a:gd name="connsiteY2" fmla="*/ 2129589 h 2129589"/>
              <a:gd name="connsiteX3" fmla="*/ 33349 w 901644"/>
              <a:gd name="connsiteY3" fmla="*/ 2129589 h 2129589"/>
              <a:gd name="connsiteX4" fmla="*/ 0 w 901644"/>
              <a:gd name="connsiteY4" fmla="*/ 2096240 h 2129589"/>
              <a:gd name="connsiteX5" fmla="*/ 0 w 901644"/>
              <a:gd name="connsiteY5" fmla="*/ 33349 h 2129589"/>
              <a:gd name="connsiteX6" fmla="*/ 33349 w 901644"/>
              <a:gd name="connsiteY6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1644" h="2129589">
                <a:moveTo>
                  <a:pt x="33349" y="0"/>
                </a:moveTo>
                <a:lnTo>
                  <a:pt x="901644" y="0"/>
                </a:lnTo>
                <a:lnTo>
                  <a:pt x="901644" y="2129589"/>
                </a:lnTo>
                <a:lnTo>
                  <a:pt x="33349" y="2129589"/>
                </a:lnTo>
                <a:cubicBezTo>
                  <a:pt x="14931" y="2129589"/>
                  <a:pt x="0" y="2114658"/>
                  <a:pt x="0" y="2096240"/>
                </a:cubicBezTo>
                <a:lnTo>
                  <a:pt x="0" y="33349"/>
                </a:lnTo>
                <a:cubicBezTo>
                  <a:pt x="0" y="14931"/>
                  <a:pt x="14931" y="0"/>
                  <a:pt x="33349" y="0"/>
                </a:cubicBezTo>
                <a:close/>
              </a:path>
            </a:pathLst>
          </a:cu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48519856-AD2C-7522-306C-4F38B6ADE3B7}"/>
              </a:ext>
            </a:extLst>
          </p:cNvPr>
          <p:cNvSpPr>
            <a:spLocks noChangeAspect="1"/>
          </p:cNvSpPr>
          <p:nvPr/>
        </p:nvSpPr>
        <p:spPr>
          <a:xfrm>
            <a:off x="2938675" y="399295"/>
            <a:ext cx="666751" cy="2129589"/>
          </a:xfrm>
          <a:custGeom>
            <a:avLst/>
            <a:gdLst>
              <a:gd name="connsiteX0" fmla="*/ 0 w 666751"/>
              <a:gd name="connsiteY0" fmla="*/ 0 h 2129589"/>
              <a:gd name="connsiteX1" fmla="*/ 633402 w 666751"/>
              <a:gd name="connsiteY1" fmla="*/ 0 h 2129589"/>
              <a:gd name="connsiteX2" fmla="*/ 666751 w 666751"/>
              <a:gd name="connsiteY2" fmla="*/ 33349 h 2129589"/>
              <a:gd name="connsiteX3" fmla="*/ 666751 w 666751"/>
              <a:gd name="connsiteY3" fmla="*/ 2096240 h 2129589"/>
              <a:gd name="connsiteX4" fmla="*/ 633402 w 666751"/>
              <a:gd name="connsiteY4" fmla="*/ 2129589 h 2129589"/>
              <a:gd name="connsiteX5" fmla="*/ 0 w 666751"/>
              <a:gd name="connsiteY5" fmla="*/ 2129589 h 2129589"/>
              <a:gd name="connsiteX6" fmla="*/ 0 w 666751"/>
              <a:gd name="connsiteY6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1" h="2129589">
                <a:moveTo>
                  <a:pt x="0" y="0"/>
                </a:moveTo>
                <a:lnTo>
                  <a:pt x="633402" y="0"/>
                </a:lnTo>
                <a:cubicBezTo>
                  <a:pt x="651820" y="0"/>
                  <a:pt x="666751" y="14931"/>
                  <a:pt x="666751" y="33349"/>
                </a:cubicBezTo>
                <a:lnTo>
                  <a:pt x="666751" y="2096240"/>
                </a:lnTo>
                <a:cubicBezTo>
                  <a:pt x="666751" y="2114658"/>
                  <a:pt x="651820" y="2129589"/>
                  <a:pt x="633402" y="2129589"/>
                </a:cubicBezTo>
                <a:lnTo>
                  <a:pt x="0" y="212958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DD799C-C29C-5558-3858-7879FD1345AD}"/>
              </a:ext>
            </a:extLst>
          </p:cNvPr>
          <p:cNvSpPr/>
          <p:nvPr/>
        </p:nvSpPr>
        <p:spPr>
          <a:xfrm>
            <a:off x="1709926" y="399295"/>
            <a:ext cx="1228749" cy="2129589"/>
          </a:xfrm>
          <a:prstGeom prst="rect">
            <a:avLst/>
          </a:pr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89C9C-9EC8-0066-0F8D-55AD44F9FC24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2D5DF80-F04D-0751-1910-FA42626C7B47}"/>
              </a:ext>
            </a:extLst>
          </p:cNvPr>
          <p:cNvSpPr>
            <a:spLocks noChangeAspect="1"/>
          </p:cNvSpPr>
          <p:nvPr/>
        </p:nvSpPr>
        <p:spPr>
          <a:xfrm>
            <a:off x="1865376" y="777240"/>
            <a:ext cx="1073300" cy="1371600"/>
          </a:xfrm>
          <a:custGeom>
            <a:avLst/>
            <a:gdLst>
              <a:gd name="connsiteX0" fmla="*/ 685800 w 1073300"/>
              <a:gd name="connsiteY0" fmla="*/ 0 h 1371600"/>
              <a:gd name="connsiteX1" fmla="*/ 1069237 w 1073300"/>
              <a:gd name="connsiteY1" fmla="*/ 117124 h 1371600"/>
              <a:gd name="connsiteX2" fmla="*/ 1073300 w 1073300"/>
              <a:gd name="connsiteY2" fmla="*/ 120476 h 1371600"/>
              <a:gd name="connsiteX3" fmla="*/ 1073300 w 1073300"/>
              <a:gd name="connsiteY3" fmla="*/ 1251124 h 1371600"/>
              <a:gd name="connsiteX4" fmla="*/ 1069237 w 1073300"/>
              <a:gd name="connsiteY4" fmla="*/ 1254476 h 1371600"/>
              <a:gd name="connsiteX5" fmla="*/ 685800 w 1073300"/>
              <a:gd name="connsiteY5" fmla="*/ 1371600 h 1371600"/>
              <a:gd name="connsiteX6" fmla="*/ 0 w 1073300"/>
              <a:gd name="connsiteY6" fmla="*/ 685800 h 1371600"/>
              <a:gd name="connsiteX7" fmla="*/ 685800 w 1073300"/>
              <a:gd name="connsiteY7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3300" h="1371600">
                <a:moveTo>
                  <a:pt x="685800" y="0"/>
                </a:moveTo>
                <a:cubicBezTo>
                  <a:pt x="827834" y="0"/>
                  <a:pt x="959783" y="43178"/>
                  <a:pt x="1069237" y="117124"/>
                </a:cubicBezTo>
                <a:lnTo>
                  <a:pt x="1073300" y="120476"/>
                </a:lnTo>
                <a:lnTo>
                  <a:pt x="1073300" y="1251124"/>
                </a:lnTo>
                <a:lnTo>
                  <a:pt x="1069237" y="1254476"/>
                </a:lnTo>
                <a:cubicBezTo>
                  <a:pt x="959783" y="1328422"/>
                  <a:pt x="827834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63CB18D-F297-48F6-5ABA-11C27CA6FC26}"/>
              </a:ext>
            </a:extLst>
          </p:cNvPr>
          <p:cNvSpPr/>
          <p:nvPr/>
        </p:nvSpPr>
        <p:spPr>
          <a:xfrm>
            <a:off x="2938676" y="897716"/>
            <a:ext cx="298300" cy="1130648"/>
          </a:xfrm>
          <a:custGeom>
            <a:avLst/>
            <a:gdLst>
              <a:gd name="connsiteX0" fmla="*/ 0 w 298300"/>
              <a:gd name="connsiteY0" fmla="*/ 0 h 1130648"/>
              <a:gd name="connsiteX1" fmla="*/ 97434 w 298300"/>
              <a:gd name="connsiteY1" fmla="*/ 80390 h 1130648"/>
              <a:gd name="connsiteX2" fmla="*/ 298300 w 298300"/>
              <a:gd name="connsiteY2" fmla="*/ 565324 h 1130648"/>
              <a:gd name="connsiteX3" fmla="*/ 97434 w 298300"/>
              <a:gd name="connsiteY3" fmla="*/ 1050258 h 1130648"/>
              <a:gd name="connsiteX4" fmla="*/ 0 w 298300"/>
              <a:gd name="connsiteY4" fmla="*/ 1130648 h 1130648"/>
              <a:gd name="connsiteX5" fmla="*/ 0 w 298300"/>
              <a:gd name="connsiteY5" fmla="*/ 0 h 113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300" h="1130648">
                <a:moveTo>
                  <a:pt x="0" y="0"/>
                </a:moveTo>
                <a:lnTo>
                  <a:pt x="97434" y="80390"/>
                </a:lnTo>
                <a:cubicBezTo>
                  <a:pt x="221539" y="204496"/>
                  <a:pt x="298300" y="375946"/>
                  <a:pt x="298300" y="565324"/>
                </a:cubicBezTo>
                <a:cubicBezTo>
                  <a:pt x="298300" y="754703"/>
                  <a:pt x="221539" y="926153"/>
                  <a:pt x="97434" y="1050258"/>
                </a:cubicBezTo>
                <a:lnTo>
                  <a:pt x="0" y="11306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829700-E682-005C-3005-05A4253CF453}"/>
              </a:ext>
            </a:extLst>
          </p:cNvPr>
          <p:cNvSpPr txBox="1"/>
          <p:nvPr/>
        </p:nvSpPr>
        <p:spPr>
          <a:xfrm>
            <a:off x="891055" y="12783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 ∧ 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D0E5A5-CCE3-70E4-60CF-EBEEFB45FBD2}"/>
              </a:ext>
            </a:extLst>
          </p:cNvPr>
          <p:cNvSpPr txBox="1"/>
          <p:nvPr/>
        </p:nvSpPr>
        <p:spPr>
          <a:xfrm>
            <a:off x="2045185" y="12783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2</a:t>
            </a:r>
            <a:r>
              <a:rPr lang="en-US" dirty="0"/>
              <a:t> ∧ 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25C0A2-4E0E-47F4-4F9D-25C6152C0C5C}"/>
              </a:ext>
            </a:extLst>
          </p:cNvPr>
          <p:cNvSpPr txBox="1"/>
          <p:nvPr/>
        </p:nvSpPr>
        <p:spPr>
          <a:xfrm>
            <a:off x="2926709" y="12783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3</a:t>
            </a:r>
            <a:r>
              <a:rPr lang="en-US" dirty="0"/>
              <a:t> ∧ E</a:t>
            </a:r>
          </a:p>
        </p:txBody>
      </p:sp>
    </p:spTree>
    <p:extLst>
      <p:ext uri="{BB962C8B-B14F-4D97-AF65-F5344CB8AC3E}">
        <p14:creationId xmlns:p14="http://schemas.microsoft.com/office/powerpoint/2010/main" val="30718730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06733-26BE-8DAA-93A4-3B5974A29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F10E49C-E6FD-2F67-EE34-E79A6F0668AF}"/>
              </a:ext>
            </a:extLst>
          </p:cNvPr>
          <p:cNvSpPr txBox="1"/>
          <p:nvPr/>
        </p:nvSpPr>
        <p:spPr>
          <a:xfrm>
            <a:off x="639007" y="2738640"/>
            <a:ext cx="4940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P(E) = P(P</a:t>
            </a:r>
            <a:r>
              <a:rPr lang="en-US" sz="2400" baseline="-25000" dirty="0"/>
              <a:t>1</a:t>
            </a:r>
            <a:r>
              <a:rPr lang="en-US" sz="2400" dirty="0"/>
              <a:t> ∧ E) + P(P</a:t>
            </a:r>
            <a:r>
              <a:rPr lang="en-US" sz="2400" baseline="-25000" dirty="0"/>
              <a:t>2</a:t>
            </a:r>
            <a:r>
              <a:rPr lang="en-US" sz="2400" dirty="0"/>
              <a:t> ∧ E) + P(P</a:t>
            </a:r>
            <a:r>
              <a:rPr lang="en-US" sz="2400" baseline="-25000" dirty="0"/>
              <a:t>3</a:t>
            </a:r>
            <a:r>
              <a:rPr lang="en-US" sz="2400" dirty="0"/>
              <a:t> ∧ E)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E2AD2A1-65EB-74FA-10F2-B8E320774655}"/>
              </a:ext>
            </a:extLst>
          </p:cNvPr>
          <p:cNvSpPr>
            <a:spLocks noChangeAspect="1"/>
          </p:cNvSpPr>
          <p:nvPr/>
        </p:nvSpPr>
        <p:spPr>
          <a:xfrm>
            <a:off x="808283" y="399295"/>
            <a:ext cx="901644" cy="2129589"/>
          </a:xfrm>
          <a:custGeom>
            <a:avLst/>
            <a:gdLst>
              <a:gd name="connsiteX0" fmla="*/ 33349 w 901644"/>
              <a:gd name="connsiteY0" fmla="*/ 0 h 2129589"/>
              <a:gd name="connsiteX1" fmla="*/ 901644 w 901644"/>
              <a:gd name="connsiteY1" fmla="*/ 0 h 2129589"/>
              <a:gd name="connsiteX2" fmla="*/ 901644 w 901644"/>
              <a:gd name="connsiteY2" fmla="*/ 2129589 h 2129589"/>
              <a:gd name="connsiteX3" fmla="*/ 33349 w 901644"/>
              <a:gd name="connsiteY3" fmla="*/ 2129589 h 2129589"/>
              <a:gd name="connsiteX4" fmla="*/ 0 w 901644"/>
              <a:gd name="connsiteY4" fmla="*/ 2096240 h 2129589"/>
              <a:gd name="connsiteX5" fmla="*/ 0 w 901644"/>
              <a:gd name="connsiteY5" fmla="*/ 33349 h 2129589"/>
              <a:gd name="connsiteX6" fmla="*/ 33349 w 901644"/>
              <a:gd name="connsiteY6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1644" h="2129589">
                <a:moveTo>
                  <a:pt x="33349" y="0"/>
                </a:moveTo>
                <a:lnTo>
                  <a:pt x="901644" y="0"/>
                </a:lnTo>
                <a:lnTo>
                  <a:pt x="901644" y="2129589"/>
                </a:lnTo>
                <a:lnTo>
                  <a:pt x="33349" y="2129589"/>
                </a:lnTo>
                <a:cubicBezTo>
                  <a:pt x="14931" y="2129589"/>
                  <a:pt x="0" y="2114658"/>
                  <a:pt x="0" y="2096240"/>
                </a:cubicBezTo>
                <a:lnTo>
                  <a:pt x="0" y="33349"/>
                </a:lnTo>
                <a:cubicBezTo>
                  <a:pt x="0" y="14931"/>
                  <a:pt x="14931" y="0"/>
                  <a:pt x="33349" y="0"/>
                </a:cubicBezTo>
                <a:close/>
              </a:path>
            </a:pathLst>
          </a:cu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56083CDA-39C9-4C95-B816-16CE3358F23D}"/>
              </a:ext>
            </a:extLst>
          </p:cNvPr>
          <p:cNvSpPr>
            <a:spLocks noChangeAspect="1"/>
          </p:cNvSpPr>
          <p:nvPr/>
        </p:nvSpPr>
        <p:spPr>
          <a:xfrm>
            <a:off x="2938675" y="399295"/>
            <a:ext cx="666751" cy="2129589"/>
          </a:xfrm>
          <a:custGeom>
            <a:avLst/>
            <a:gdLst>
              <a:gd name="connsiteX0" fmla="*/ 0 w 666751"/>
              <a:gd name="connsiteY0" fmla="*/ 0 h 2129589"/>
              <a:gd name="connsiteX1" fmla="*/ 633402 w 666751"/>
              <a:gd name="connsiteY1" fmla="*/ 0 h 2129589"/>
              <a:gd name="connsiteX2" fmla="*/ 666751 w 666751"/>
              <a:gd name="connsiteY2" fmla="*/ 33349 h 2129589"/>
              <a:gd name="connsiteX3" fmla="*/ 666751 w 666751"/>
              <a:gd name="connsiteY3" fmla="*/ 2096240 h 2129589"/>
              <a:gd name="connsiteX4" fmla="*/ 633402 w 666751"/>
              <a:gd name="connsiteY4" fmla="*/ 2129589 h 2129589"/>
              <a:gd name="connsiteX5" fmla="*/ 0 w 666751"/>
              <a:gd name="connsiteY5" fmla="*/ 2129589 h 2129589"/>
              <a:gd name="connsiteX6" fmla="*/ 0 w 666751"/>
              <a:gd name="connsiteY6" fmla="*/ 0 h 21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6751" h="2129589">
                <a:moveTo>
                  <a:pt x="0" y="0"/>
                </a:moveTo>
                <a:lnTo>
                  <a:pt x="633402" y="0"/>
                </a:lnTo>
                <a:cubicBezTo>
                  <a:pt x="651820" y="0"/>
                  <a:pt x="666751" y="14931"/>
                  <a:pt x="666751" y="33349"/>
                </a:cubicBezTo>
                <a:lnTo>
                  <a:pt x="666751" y="2096240"/>
                </a:lnTo>
                <a:cubicBezTo>
                  <a:pt x="666751" y="2114658"/>
                  <a:pt x="651820" y="2129589"/>
                  <a:pt x="633402" y="2129589"/>
                </a:cubicBezTo>
                <a:lnTo>
                  <a:pt x="0" y="212958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B46677-7C4F-EABD-B6CC-7231931135DD}"/>
              </a:ext>
            </a:extLst>
          </p:cNvPr>
          <p:cNvSpPr/>
          <p:nvPr/>
        </p:nvSpPr>
        <p:spPr>
          <a:xfrm>
            <a:off x="1709926" y="399295"/>
            <a:ext cx="1228749" cy="2129589"/>
          </a:xfrm>
          <a:prstGeom prst="rect">
            <a:avLst/>
          </a:prstGeom>
          <a:solidFill>
            <a:schemeClr val="bg1">
              <a:lumMod val="85000"/>
              <a:alpha val="5019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B6C53-8EE1-0849-7EA9-008AE3DFB4AB}"/>
              </a:ext>
            </a:extLst>
          </p:cNvPr>
          <p:cNvSpPr txBox="1"/>
          <p:nvPr/>
        </p:nvSpPr>
        <p:spPr>
          <a:xfrm>
            <a:off x="469730" y="39929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Ω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B788F3C-C005-E54A-D63A-C70A901F3212}"/>
              </a:ext>
            </a:extLst>
          </p:cNvPr>
          <p:cNvSpPr>
            <a:spLocks noChangeAspect="1"/>
          </p:cNvSpPr>
          <p:nvPr/>
        </p:nvSpPr>
        <p:spPr>
          <a:xfrm>
            <a:off x="1865376" y="777240"/>
            <a:ext cx="1073300" cy="1371600"/>
          </a:xfrm>
          <a:custGeom>
            <a:avLst/>
            <a:gdLst>
              <a:gd name="connsiteX0" fmla="*/ 685800 w 1073300"/>
              <a:gd name="connsiteY0" fmla="*/ 0 h 1371600"/>
              <a:gd name="connsiteX1" fmla="*/ 1069237 w 1073300"/>
              <a:gd name="connsiteY1" fmla="*/ 117124 h 1371600"/>
              <a:gd name="connsiteX2" fmla="*/ 1073300 w 1073300"/>
              <a:gd name="connsiteY2" fmla="*/ 120476 h 1371600"/>
              <a:gd name="connsiteX3" fmla="*/ 1073300 w 1073300"/>
              <a:gd name="connsiteY3" fmla="*/ 1251124 h 1371600"/>
              <a:gd name="connsiteX4" fmla="*/ 1069237 w 1073300"/>
              <a:gd name="connsiteY4" fmla="*/ 1254476 h 1371600"/>
              <a:gd name="connsiteX5" fmla="*/ 685800 w 1073300"/>
              <a:gd name="connsiteY5" fmla="*/ 1371600 h 1371600"/>
              <a:gd name="connsiteX6" fmla="*/ 0 w 1073300"/>
              <a:gd name="connsiteY6" fmla="*/ 685800 h 1371600"/>
              <a:gd name="connsiteX7" fmla="*/ 685800 w 1073300"/>
              <a:gd name="connsiteY7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3300" h="1371600">
                <a:moveTo>
                  <a:pt x="685800" y="0"/>
                </a:moveTo>
                <a:cubicBezTo>
                  <a:pt x="827834" y="0"/>
                  <a:pt x="959783" y="43178"/>
                  <a:pt x="1069237" y="117124"/>
                </a:cubicBezTo>
                <a:lnTo>
                  <a:pt x="1073300" y="120476"/>
                </a:lnTo>
                <a:lnTo>
                  <a:pt x="1073300" y="1251124"/>
                </a:lnTo>
                <a:lnTo>
                  <a:pt x="1069237" y="1254476"/>
                </a:lnTo>
                <a:cubicBezTo>
                  <a:pt x="959783" y="1328422"/>
                  <a:pt x="827834" y="1371600"/>
                  <a:pt x="685800" y="1371600"/>
                </a:cubicBezTo>
                <a:cubicBezTo>
                  <a:pt x="307043" y="1371600"/>
                  <a:pt x="0" y="1064557"/>
                  <a:pt x="0" y="685800"/>
                </a:cubicBezTo>
                <a:cubicBezTo>
                  <a:pt x="0" y="307043"/>
                  <a:pt x="307043" y="0"/>
                  <a:pt x="68580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1CEFD18D-B9B3-2794-B058-BF0DC5619DCD}"/>
              </a:ext>
            </a:extLst>
          </p:cNvPr>
          <p:cNvSpPr/>
          <p:nvPr/>
        </p:nvSpPr>
        <p:spPr>
          <a:xfrm>
            <a:off x="2938676" y="897716"/>
            <a:ext cx="298300" cy="1130648"/>
          </a:xfrm>
          <a:custGeom>
            <a:avLst/>
            <a:gdLst>
              <a:gd name="connsiteX0" fmla="*/ 0 w 298300"/>
              <a:gd name="connsiteY0" fmla="*/ 0 h 1130648"/>
              <a:gd name="connsiteX1" fmla="*/ 97434 w 298300"/>
              <a:gd name="connsiteY1" fmla="*/ 80390 h 1130648"/>
              <a:gd name="connsiteX2" fmla="*/ 298300 w 298300"/>
              <a:gd name="connsiteY2" fmla="*/ 565324 h 1130648"/>
              <a:gd name="connsiteX3" fmla="*/ 97434 w 298300"/>
              <a:gd name="connsiteY3" fmla="*/ 1050258 h 1130648"/>
              <a:gd name="connsiteX4" fmla="*/ 0 w 298300"/>
              <a:gd name="connsiteY4" fmla="*/ 1130648 h 1130648"/>
              <a:gd name="connsiteX5" fmla="*/ 0 w 298300"/>
              <a:gd name="connsiteY5" fmla="*/ 0 h 1130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300" h="1130648">
                <a:moveTo>
                  <a:pt x="0" y="0"/>
                </a:moveTo>
                <a:lnTo>
                  <a:pt x="97434" y="80390"/>
                </a:lnTo>
                <a:cubicBezTo>
                  <a:pt x="221539" y="204496"/>
                  <a:pt x="298300" y="375946"/>
                  <a:pt x="298300" y="565324"/>
                </a:cubicBezTo>
                <a:cubicBezTo>
                  <a:pt x="298300" y="754703"/>
                  <a:pt x="221539" y="926153"/>
                  <a:pt x="97434" y="1050258"/>
                </a:cubicBezTo>
                <a:lnTo>
                  <a:pt x="0" y="113064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810E7-C92F-8592-A73D-3DDD22F97B98}"/>
              </a:ext>
            </a:extLst>
          </p:cNvPr>
          <p:cNvSpPr txBox="1"/>
          <p:nvPr/>
        </p:nvSpPr>
        <p:spPr>
          <a:xfrm>
            <a:off x="891055" y="12783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1</a:t>
            </a:r>
            <a:r>
              <a:rPr lang="en-US" dirty="0"/>
              <a:t> ∧ 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B751E7-18B7-5D91-6FD0-D7A3158ADAAC}"/>
              </a:ext>
            </a:extLst>
          </p:cNvPr>
          <p:cNvSpPr txBox="1"/>
          <p:nvPr/>
        </p:nvSpPr>
        <p:spPr>
          <a:xfrm>
            <a:off x="2045185" y="12783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2</a:t>
            </a:r>
            <a:r>
              <a:rPr lang="en-US" dirty="0"/>
              <a:t> ∧ 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10ED59-2A74-EC19-1EED-8D9E72C6AF3D}"/>
              </a:ext>
            </a:extLst>
          </p:cNvPr>
          <p:cNvSpPr txBox="1"/>
          <p:nvPr/>
        </p:nvSpPr>
        <p:spPr>
          <a:xfrm>
            <a:off x="2926709" y="127837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baseline="-25000" dirty="0"/>
              <a:t>3</a:t>
            </a:r>
            <a:r>
              <a:rPr lang="en-US" dirty="0"/>
              <a:t> ∧ E</a:t>
            </a:r>
          </a:p>
        </p:txBody>
      </p:sp>
    </p:spTree>
    <p:extLst>
      <p:ext uri="{BB962C8B-B14F-4D97-AF65-F5344CB8AC3E}">
        <p14:creationId xmlns:p14="http://schemas.microsoft.com/office/powerpoint/2010/main" val="2966180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5272BED-4FCA-3E41-A658-640490D58BED}">
  <we:reference id="wa200004052" version="1.0.0.2" store="en-US" storeType="OMEX"/>
  <we:alternateReferences>
    <we:reference id="WA200004052" version="1.0.0.2" store="WA200004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3941</TotalTime>
  <Words>3594</Words>
  <Application>Microsoft Macintosh PowerPoint</Application>
  <PresentationFormat>Widescreen</PresentationFormat>
  <Paragraphs>910</Paragraphs>
  <Slides>150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6" baseType="lpstr">
      <vt:lpstr>Arial</vt:lpstr>
      <vt:lpstr>Calibri</vt:lpstr>
      <vt:lpstr>Calibri Light</vt:lpstr>
      <vt:lpstr>Chalkboard</vt:lpstr>
      <vt:lpstr>Latin Modern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Marcora, Edoardo</dc:creator>
  <cp:lastModifiedBy>Marcora, Edoardo</cp:lastModifiedBy>
  <cp:revision>458</cp:revision>
  <dcterms:created xsi:type="dcterms:W3CDTF">2023-11-12T17:13:15Z</dcterms:created>
  <dcterms:modified xsi:type="dcterms:W3CDTF">2025-03-11T13:47:38Z</dcterms:modified>
</cp:coreProperties>
</file>